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3"/>
  </p:notesMasterIdLst>
  <p:sldIdLst>
    <p:sldId id="256" r:id="rId2"/>
  </p:sldIdLst>
  <p:sldSz cx="12192000" cy="6858000"/>
  <p:notesSz cx="6858000" cy="9144000"/>
  <p:embeddedFontLst>
    <p:embeddedFont>
      <p:font typeface="Verdana" panose="020B0604030504040204" pitchFamily="34" charset="0"/>
      <p:regular r:id="rId4"/>
      <p:bold r:id="rId5"/>
      <p:italic r:id="rId6"/>
      <p:boldItalic r:id="rId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8033463-E60B-4BC1-B8CB-AED0C68D33BA}" v="33" dt="2025-11-06T22:43:55.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font" Target="fonts/font4.fntdata"/><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tableStyles" Target="tableStyles.xml"/><Relationship Id="rId5" Type="http://schemas.openxmlformats.org/officeDocument/2006/relationships/font" Target="fonts/font2.fntdata"/><Relationship Id="rId10" Type="http://schemas.openxmlformats.org/officeDocument/2006/relationships/theme" Target="theme/theme1.xml"/><Relationship Id="rId4" Type="http://schemas.openxmlformats.org/officeDocument/2006/relationships/font" Target="fonts/font1.fntdata"/><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wdall, Scott" userId="92c5759a-8cce-4fab-97cf-955a26d4495f" providerId="ADAL" clId="{98FE2F55-2958-4069-AECC-54EAD9FE4F7A}"/>
    <pc:docChg chg="undo custSel modSld">
      <pc:chgData name="Dowdall, Scott" userId="92c5759a-8cce-4fab-97cf-955a26d4495f" providerId="ADAL" clId="{98FE2F55-2958-4069-AECC-54EAD9FE4F7A}" dt="2025-11-06T22:48:06.551" v="329" actId="6549"/>
      <pc:docMkLst>
        <pc:docMk/>
      </pc:docMkLst>
      <pc:sldChg chg="addSp delSp modSp mod">
        <pc:chgData name="Dowdall, Scott" userId="92c5759a-8cce-4fab-97cf-955a26d4495f" providerId="ADAL" clId="{98FE2F55-2958-4069-AECC-54EAD9FE4F7A}" dt="2025-11-06T22:48:06.551" v="329" actId="6549"/>
        <pc:sldMkLst>
          <pc:docMk/>
          <pc:sldMk cId="2548356053" sldId="256"/>
        </pc:sldMkLst>
        <pc:spChg chg="mod topLvl">
          <ac:chgData name="Dowdall, Scott" userId="92c5759a-8cce-4fab-97cf-955a26d4495f" providerId="ADAL" clId="{98FE2F55-2958-4069-AECC-54EAD9FE4F7A}" dt="2025-11-06T01:08:54.144" v="191" actId="11530"/>
          <ac:spMkLst>
            <pc:docMk/>
            <pc:sldMk cId="2548356053" sldId="256"/>
            <ac:spMk id="3" creationId="{A470D629-FD21-736A-C754-EEBF4EE3C165}"/>
          </ac:spMkLst>
        </pc:spChg>
        <pc:spChg chg="mod">
          <ac:chgData name="Dowdall, Scott" userId="92c5759a-8cce-4fab-97cf-955a26d4495f" providerId="ADAL" clId="{98FE2F55-2958-4069-AECC-54EAD9FE4F7A}" dt="2025-11-06T00:25:35.682" v="12" actId="404"/>
          <ac:spMkLst>
            <pc:docMk/>
            <pc:sldMk cId="2548356053" sldId="256"/>
            <ac:spMk id="4" creationId="{E21CF976-6C5D-52FF-9654-D7221185F9AA}"/>
          </ac:spMkLst>
        </pc:spChg>
        <pc:spChg chg="mod topLvl">
          <ac:chgData name="Dowdall, Scott" userId="92c5759a-8cce-4fab-97cf-955a26d4495f" providerId="ADAL" clId="{98FE2F55-2958-4069-AECC-54EAD9FE4F7A}" dt="2025-11-06T22:47:36.255" v="324" actId="120"/>
          <ac:spMkLst>
            <pc:docMk/>
            <pc:sldMk cId="2548356053" sldId="256"/>
            <ac:spMk id="5" creationId="{9F16D395-D831-953D-8153-E038EF3224BF}"/>
          </ac:spMkLst>
        </pc:spChg>
        <pc:spChg chg="mod topLvl">
          <ac:chgData name="Dowdall, Scott" userId="92c5759a-8cce-4fab-97cf-955a26d4495f" providerId="ADAL" clId="{98FE2F55-2958-4069-AECC-54EAD9FE4F7A}" dt="2025-11-06T22:44:36.667" v="284" actId="20577"/>
          <ac:spMkLst>
            <pc:docMk/>
            <pc:sldMk cId="2548356053" sldId="256"/>
            <ac:spMk id="7" creationId="{DCF6BCE2-6E46-1DFE-7CA3-5906A14209A4}"/>
          </ac:spMkLst>
        </pc:spChg>
        <pc:spChg chg="mod topLvl">
          <ac:chgData name="Dowdall, Scott" userId="92c5759a-8cce-4fab-97cf-955a26d4495f" providerId="ADAL" clId="{98FE2F55-2958-4069-AECC-54EAD9FE4F7A}" dt="2025-11-06T22:47:35.402" v="323" actId="120"/>
          <ac:spMkLst>
            <pc:docMk/>
            <pc:sldMk cId="2548356053" sldId="256"/>
            <ac:spMk id="9" creationId="{83FBFDB4-D218-8B1A-253F-E4BCE7D5A7E1}"/>
          </ac:spMkLst>
        </pc:spChg>
        <pc:spChg chg="mod topLvl">
          <ac:chgData name="Dowdall, Scott" userId="92c5759a-8cce-4fab-97cf-955a26d4495f" providerId="ADAL" clId="{98FE2F55-2958-4069-AECC-54EAD9FE4F7A}" dt="2025-11-06T22:45:01.501" v="290" actId="20577"/>
          <ac:spMkLst>
            <pc:docMk/>
            <pc:sldMk cId="2548356053" sldId="256"/>
            <ac:spMk id="10" creationId="{C22F75BF-FC35-9DAB-D7DD-C6F3219921F0}"/>
          </ac:spMkLst>
        </pc:spChg>
        <pc:spChg chg="mod topLvl">
          <ac:chgData name="Dowdall, Scott" userId="92c5759a-8cce-4fab-97cf-955a26d4495f" providerId="ADAL" clId="{98FE2F55-2958-4069-AECC-54EAD9FE4F7A}" dt="2025-11-06T22:47:34.810" v="322" actId="120"/>
          <ac:spMkLst>
            <pc:docMk/>
            <pc:sldMk cId="2548356053" sldId="256"/>
            <ac:spMk id="11" creationId="{C16785EB-4B54-498E-1681-A5324467DE40}"/>
          </ac:spMkLst>
        </pc:spChg>
        <pc:spChg chg="mod">
          <ac:chgData name="Dowdall, Scott" userId="92c5759a-8cce-4fab-97cf-955a26d4495f" providerId="ADAL" clId="{98FE2F55-2958-4069-AECC-54EAD9FE4F7A}" dt="2025-11-06T22:46:47.078" v="308" actId="20577"/>
          <ac:spMkLst>
            <pc:docMk/>
            <pc:sldMk cId="2548356053" sldId="256"/>
            <ac:spMk id="12" creationId="{FCBF62E5-9E5E-1A0E-91FE-8C3724833B84}"/>
          </ac:spMkLst>
        </pc:spChg>
        <pc:spChg chg="mod topLvl">
          <ac:chgData name="Dowdall, Scott" userId="92c5759a-8cce-4fab-97cf-955a26d4495f" providerId="ADAL" clId="{98FE2F55-2958-4069-AECC-54EAD9FE4F7A}" dt="2025-11-06T22:47:34.158" v="321" actId="120"/>
          <ac:spMkLst>
            <pc:docMk/>
            <pc:sldMk cId="2548356053" sldId="256"/>
            <ac:spMk id="13" creationId="{89F0CE8D-05C9-6AF6-1CB5-0DCD47098A3F}"/>
          </ac:spMkLst>
        </pc:spChg>
        <pc:spChg chg="mod">
          <ac:chgData name="Dowdall, Scott" userId="92c5759a-8cce-4fab-97cf-955a26d4495f" providerId="ADAL" clId="{98FE2F55-2958-4069-AECC-54EAD9FE4F7A}" dt="2025-11-06T22:46:58.766" v="316" actId="20577"/>
          <ac:spMkLst>
            <pc:docMk/>
            <pc:sldMk cId="2548356053" sldId="256"/>
            <ac:spMk id="14" creationId="{194567BD-338F-7402-9F5B-89407E5F9EC3}"/>
          </ac:spMkLst>
        </pc:spChg>
        <pc:spChg chg="mod topLvl">
          <ac:chgData name="Dowdall, Scott" userId="92c5759a-8cce-4fab-97cf-955a26d4495f" providerId="ADAL" clId="{98FE2F55-2958-4069-AECC-54EAD9FE4F7A}" dt="2025-11-06T01:09:44.921" v="196" actId="2085"/>
          <ac:spMkLst>
            <pc:docMk/>
            <pc:sldMk cId="2548356053" sldId="256"/>
            <ac:spMk id="15" creationId="{B503B60D-63AD-85D3-0AE1-9370B4DB4654}"/>
          </ac:spMkLst>
        </pc:spChg>
        <pc:spChg chg="mod topLvl">
          <ac:chgData name="Dowdall, Scott" userId="92c5759a-8cce-4fab-97cf-955a26d4495f" providerId="ADAL" clId="{98FE2F55-2958-4069-AECC-54EAD9FE4F7A}" dt="2025-11-06T22:44:15.663" v="281" actId="20577"/>
          <ac:spMkLst>
            <pc:docMk/>
            <pc:sldMk cId="2548356053" sldId="256"/>
            <ac:spMk id="16" creationId="{187604E9-30DD-4A42-30CD-985ADAC003BA}"/>
          </ac:spMkLst>
        </pc:spChg>
        <pc:spChg chg="mod topLvl">
          <ac:chgData name="Dowdall, Scott" userId="92c5759a-8cce-4fab-97cf-955a26d4495f" providerId="ADAL" clId="{98FE2F55-2958-4069-AECC-54EAD9FE4F7A}" dt="2025-11-06T22:48:06.551" v="329" actId="6549"/>
          <ac:spMkLst>
            <pc:docMk/>
            <pc:sldMk cId="2548356053" sldId="256"/>
            <ac:spMk id="17" creationId="{4B17C2ED-A1CB-398D-36E8-561551C4AA7C}"/>
          </ac:spMkLst>
        </pc:spChg>
        <pc:spChg chg="add mod ord">
          <ac:chgData name="Dowdall, Scott" userId="92c5759a-8cce-4fab-97cf-955a26d4495f" providerId="ADAL" clId="{98FE2F55-2958-4069-AECC-54EAD9FE4F7A}" dt="2025-11-06T01:07:33.741" v="190" actId="1036"/>
          <ac:spMkLst>
            <pc:docMk/>
            <pc:sldMk cId="2548356053" sldId="256"/>
            <ac:spMk id="18" creationId="{6812AC27-50F5-93FE-ADA6-BB6D3706528F}"/>
          </ac:spMkLst>
        </pc:spChg>
        <pc:graphicFrameChg chg="mod">
          <ac:chgData name="Dowdall, Scott" userId="92c5759a-8cce-4fab-97cf-955a26d4495f" providerId="ADAL" clId="{98FE2F55-2958-4069-AECC-54EAD9FE4F7A}" dt="2025-11-06T00:29:07.498" v="30"/>
          <ac:graphicFrameMkLst>
            <pc:docMk/>
            <pc:sldMk cId="2548356053" sldId="256"/>
            <ac:graphicFrameMk id="6" creationId="{11F8C8B1-5606-27FF-CB38-740D6881AFE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AF5BF21-6D02-4895-85A0-9099583AE736}" type="datetimeFigureOut">
              <a:rPr lang="en-AU" smtClean="0"/>
              <a:t>7/11/2025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9C565C-FD12-431C-BEEF-1A4E76902654}" type="slidenum">
              <a:rPr lang="en-AU" smtClean="0"/>
              <a:t>‹#›</a:t>
            </a:fld>
            <a:endParaRPr lang="en-AU"/>
          </a:p>
        </p:txBody>
      </p:sp>
    </p:spTree>
    <p:extLst>
      <p:ext uri="{BB962C8B-B14F-4D97-AF65-F5344CB8AC3E}">
        <p14:creationId xmlns:p14="http://schemas.microsoft.com/office/powerpoint/2010/main" val="1191192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D99C565C-FD12-431C-BEEF-1A4E76902654}" type="slidenum">
              <a:rPr lang="en-AU" smtClean="0"/>
              <a:t>1</a:t>
            </a:fld>
            <a:endParaRPr lang="en-AU"/>
          </a:p>
        </p:txBody>
      </p:sp>
    </p:spTree>
    <p:extLst>
      <p:ext uri="{BB962C8B-B14F-4D97-AF65-F5344CB8AC3E}">
        <p14:creationId xmlns:p14="http://schemas.microsoft.com/office/powerpoint/2010/main" val="35628417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N^LB221">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60618B0E-EF1F-3D4E-ADE6-504151E3714F}"/>
              </a:ext>
            </a:extLst>
          </p:cNvPr>
          <p:cNvSpPr>
            <a:spLocks noGrp="1"/>
          </p:cNvSpPr>
          <p:nvPr>
            <p:ph type="title" hasCustomPrompt="1"/>
          </p:nvPr>
        </p:nvSpPr>
        <p:spPr>
          <a:xfrm>
            <a:off x="300038" y="249341"/>
            <a:ext cx="10323576" cy="839684"/>
          </a:xfrm>
        </p:spPr>
        <p:txBody>
          <a:bodyPr/>
          <a:lstStyle>
            <a:lvl1pPr>
              <a:defRPr/>
            </a:lvl1pPr>
          </a:lstStyle>
          <a:p>
            <a:r>
              <a:rPr lang="en-US"/>
              <a:t>Click to enter title text.</a:t>
            </a:r>
            <a:br>
              <a:rPr lang="en-US"/>
            </a:br>
            <a:r>
              <a:rPr lang="en-US"/>
              <a:t>To create subtitle, unbold and change to 22pts</a:t>
            </a:r>
          </a:p>
        </p:txBody>
      </p:sp>
      <p:sp>
        <p:nvSpPr>
          <p:cNvPr id="15" name="Content Placeholder 14">
            <a:extLst>
              <a:ext uri="{FF2B5EF4-FFF2-40B4-BE49-F238E27FC236}">
                <a16:creationId xmlns:a16="http://schemas.microsoft.com/office/drawing/2014/main" id="{FB9FA735-58DC-AC4D-91AA-B39987F82673}"/>
              </a:ext>
            </a:extLst>
          </p:cNvPr>
          <p:cNvSpPr>
            <a:spLocks noGrp="1"/>
          </p:cNvSpPr>
          <p:nvPr>
            <p:ph sz="quarter" idx="13" hasCustomPrompt="1"/>
          </p:nvPr>
        </p:nvSpPr>
        <p:spPr>
          <a:xfrm>
            <a:off x="300038" y="1628775"/>
            <a:ext cx="11591925" cy="4637088"/>
          </a:xfrm>
        </p:spPr>
        <p:txBody>
          <a:bodyPr/>
          <a:lstStyle>
            <a:lvl1pPr>
              <a:defRPr/>
            </a:lvl1pPr>
          </a:lstStyle>
          <a:p>
            <a:pPr lvl="0"/>
            <a:r>
              <a:rPr lang="en-US"/>
              <a:t>Click to enter text or click an icon to insert an object</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AE9E0C00-CC55-9C4F-B88A-097674AA0EA2}"/>
              </a:ext>
            </a:extLst>
          </p:cNvPr>
          <p:cNvSpPr>
            <a:spLocks noGrp="1"/>
          </p:cNvSpPr>
          <p:nvPr>
            <p:ph type="dt" sz="half" idx="14"/>
          </p:nvPr>
        </p:nvSpPr>
        <p:spPr/>
        <p:txBody>
          <a:bodyPr/>
          <a:lstStyle/>
          <a:p>
            <a:fld id="{F1703361-6F65-454F-9631-823DECB4C27F}" type="datetime1">
              <a:rPr lang="en-US" smtClean="0"/>
              <a:t>11/7/2025</a:t>
            </a:fld>
            <a:endParaRPr lang="en-GB"/>
          </a:p>
        </p:txBody>
      </p:sp>
      <p:sp>
        <p:nvSpPr>
          <p:cNvPr id="9" name="Footer Placeholder 8">
            <a:extLst>
              <a:ext uri="{FF2B5EF4-FFF2-40B4-BE49-F238E27FC236}">
                <a16:creationId xmlns:a16="http://schemas.microsoft.com/office/drawing/2014/main" id="{1545E707-6AC6-D043-8C12-656C974E6EFE}"/>
              </a:ext>
            </a:extLst>
          </p:cNvPr>
          <p:cNvSpPr>
            <a:spLocks noGrp="1"/>
          </p:cNvSpPr>
          <p:nvPr>
            <p:ph type="ftr" sz="quarter" idx="15"/>
          </p:nvPr>
        </p:nvSpPr>
        <p:spPr/>
        <p:txBody>
          <a:bodyPr/>
          <a:lstStyle/>
          <a:p>
            <a:r>
              <a:rPr lang="en-GB"/>
              <a:t>Footer</a:t>
            </a:r>
          </a:p>
        </p:txBody>
      </p:sp>
      <p:sp>
        <p:nvSpPr>
          <p:cNvPr id="10" name="Slide Number Placeholder 9">
            <a:extLst>
              <a:ext uri="{FF2B5EF4-FFF2-40B4-BE49-F238E27FC236}">
                <a16:creationId xmlns:a16="http://schemas.microsoft.com/office/drawing/2014/main" id="{6C74F8F0-C860-D049-87D9-FA0DC9DE2CE2}"/>
              </a:ext>
            </a:extLst>
          </p:cNvPr>
          <p:cNvSpPr>
            <a:spLocks noGrp="1"/>
          </p:cNvSpPr>
          <p:nvPr>
            <p:ph type="sldNum" sz="quarter" idx="16"/>
          </p:nvPr>
        </p:nvSpPr>
        <p:spPr/>
        <p:txBody>
          <a:bodyPr/>
          <a:lstStyle/>
          <a:p>
            <a:fld id="{350E99F9-58F0-4AF2-A985-BDC45D75003F}" type="slidenum">
              <a:rPr lang="en-GB" smtClean="0"/>
              <a:pPr/>
              <a:t>‹#›</a:t>
            </a:fld>
            <a:endParaRPr lang="en-GB"/>
          </a:p>
        </p:txBody>
      </p:sp>
      <p:pic>
        <p:nvPicPr>
          <p:cNvPr id="12" name="SN^logo">
            <a:extLst>
              <a:ext uri="{FF2B5EF4-FFF2-40B4-BE49-F238E27FC236}">
                <a16:creationId xmlns:a16="http://schemas.microsoft.com/office/drawing/2014/main" id="{1834C1E6-AB2C-44BE-9659-FB17690F06E7}"/>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959747" y="327025"/>
            <a:ext cx="925200" cy="471600"/>
          </a:xfrm>
          <a:prstGeom prst="rect">
            <a:avLst/>
          </a:prstGeom>
        </p:spPr>
      </p:pic>
    </p:spTree>
    <p:extLst>
      <p:ext uri="{BB962C8B-B14F-4D97-AF65-F5344CB8AC3E}">
        <p14:creationId xmlns:p14="http://schemas.microsoft.com/office/powerpoint/2010/main" val="148561644"/>
      </p:ext>
    </p:extLst>
  </p:cSld>
  <p:clrMapOvr>
    <a:masterClrMapping/>
  </p:clrMapOvr>
  <p:extLst>
    <p:ext uri="{DCECCB84-F9BA-43D5-87BE-67443E8EF086}">
      <p15:sldGuideLst xmlns:p15="http://schemas.microsoft.com/office/powerpoint/2012/main">
        <p15:guide id="1" pos="189">
          <p15:clr>
            <a:srgbClr val="FBAE40"/>
          </p15:clr>
        </p15:guide>
        <p15:guide id="3" orient="horz" pos="155">
          <p15:clr>
            <a:srgbClr val="FBAE40"/>
          </p15:clr>
        </p15:guide>
        <p15:guide id="4" orient="horz" pos="1026">
          <p15:clr>
            <a:srgbClr val="FBAE40"/>
          </p15:clr>
        </p15:guide>
        <p15:guide id="5" orient="horz" pos="3947">
          <p15:clr>
            <a:srgbClr val="FBAE40"/>
          </p15:clr>
        </p15:guide>
        <p15:guide id="6" orient="horz" pos="68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7226E5-46C1-4322-BA36-39B713B9FB77}"/>
              </a:ext>
            </a:extLst>
          </p:cNvPr>
          <p:cNvSpPr>
            <a:spLocks noGrp="1"/>
          </p:cNvSpPr>
          <p:nvPr>
            <p:ph type="title"/>
          </p:nvPr>
        </p:nvSpPr>
        <p:spPr>
          <a:xfrm>
            <a:off x="300039" y="249341"/>
            <a:ext cx="9853895" cy="839684"/>
          </a:xfrm>
          <a:prstGeom prst="rect">
            <a:avLst/>
          </a:prstGeom>
        </p:spPr>
        <p:txBody>
          <a:bodyPr vert="horz" lIns="0" tIns="0" rIns="0" bIns="0" rtlCol="0" anchor="t" anchorCtr="0">
            <a:noAutofit/>
          </a:bodyPr>
          <a:lstStyle/>
          <a:p>
            <a:r>
              <a:rPr lang="en-GB" b="1">
                <a:solidFill>
                  <a:srgbClr val="FFAD1C"/>
                </a:solidFill>
                <a:effectLst/>
                <a:latin typeface="Verdana" panose="020B0604030504040204" pitchFamily="34" charset="0"/>
              </a:rPr>
              <a:t>Click to enter title text</a:t>
            </a:r>
            <a:br>
              <a:rPr lang="en-GB">
                <a:solidFill>
                  <a:srgbClr val="FFAD1C"/>
                </a:solidFill>
                <a:effectLst/>
                <a:latin typeface="Verdana" panose="020B0604030504040204" pitchFamily="34" charset="0"/>
              </a:rPr>
            </a:br>
            <a:r>
              <a:rPr lang="en-US" b="1">
                <a:solidFill>
                  <a:srgbClr val="FFAD1C"/>
                </a:solidFill>
                <a:effectLst/>
                <a:latin typeface="Verdana" panose="020B0604030504040204" pitchFamily="34" charset="0"/>
              </a:rPr>
              <a:t>To create subtitle, unbold and change to 22pts</a:t>
            </a:r>
            <a:endParaRPr lang="en-GB">
              <a:solidFill>
                <a:srgbClr val="FFAD1C"/>
              </a:solidFill>
              <a:effectLst/>
              <a:latin typeface="Verdana" panose="020B0604030504040204" pitchFamily="34" charset="0"/>
            </a:endParaRPr>
          </a:p>
        </p:txBody>
      </p:sp>
      <p:sp>
        <p:nvSpPr>
          <p:cNvPr id="3" name="Text Placeholder 2">
            <a:extLst>
              <a:ext uri="{FF2B5EF4-FFF2-40B4-BE49-F238E27FC236}">
                <a16:creationId xmlns:a16="http://schemas.microsoft.com/office/drawing/2014/main" id="{BD6FBC65-6741-415C-948E-AE2E20C5F4F6}"/>
              </a:ext>
            </a:extLst>
          </p:cNvPr>
          <p:cNvSpPr>
            <a:spLocks noGrp="1"/>
          </p:cNvSpPr>
          <p:nvPr>
            <p:ph type="body" idx="1"/>
          </p:nvPr>
        </p:nvSpPr>
        <p:spPr>
          <a:xfrm>
            <a:off x="300038" y="1627188"/>
            <a:ext cx="11591924" cy="4638675"/>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Nineth level</a:t>
            </a:r>
            <a:endParaRPr lang="en-GB" dirty="0"/>
          </a:p>
        </p:txBody>
      </p:sp>
      <p:sp>
        <p:nvSpPr>
          <p:cNvPr id="4" name="Date Placeholder 3">
            <a:extLst>
              <a:ext uri="{FF2B5EF4-FFF2-40B4-BE49-F238E27FC236}">
                <a16:creationId xmlns:a16="http://schemas.microsoft.com/office/drawing/2014/main" id="{4652509E-399E-4391-9663-4A3B66A2E3F7}"/>
              </a:ext>
            </a:extLst>
          </p:cNvPr>
          <p:cNvSpPr>
            <a:spLocks noGrp="1"/>
          </p:cNvSpPr>
          <p:nvPr>
            <p:ph type="dt" sz="half" idx="2"/>
          </p:nvPr>
        </p:nvSpPr>
        <p:spPr>
          <a:xfrm>
            <a:off x="10501313" y="6416176"/>
            <a:ext cx="790490" cy="150224"/>
          </a:xfrm>
          <a:prstGeom prst="rect">
            <a:avLst/>
          </a:prstGeom>
        </p:spPr>
        <p:txBody>
          <a:bodyPr vert="horz" lIns="0" tIns="0" rIns="0" bIns="0" rtlCol="0" anchor="t" anchorCtr="0"/>
          <a:lstStyle>
            <a:lvl1pPr algn="r">
              <a:defRPr sz="900">
                <a:solidFill>
                  <a:srgbClr val="404043"/>
                </a:solidFill>
              </a:defRPr>
            </a:lvl1pPr>
          </a:lstStyle>
          <a:p>
            <a:fld id="{E7C39869-C002-4D85-B571-C7AD86F1AB79}" type="datetime1">
              <a:rPr lang="en-US" smtClean="0"/>
              <a:pPr/>
              <a:t>11/7/2025</a:t>
            </a:fld>
            <a:endParaRPr lang="en-GB"/>
          </a:p>
        </p:txBody>
      </p:sp>
      <p:sp>
        <p:nvSpPr>
          <p:cNvPr id="5" name="Footer Placeholder 4">
            <a:extLst>
              <a:ext uri="{FF2B5EF4-FFF2-40B4-BE49-F238E27FC236}">
                <a16:creationId xmlns:a16="http://schemas.microsoft.com/office/drawing/2014/main" id="{9DE68647-B726-4A79-B03B-8DC3ADE578BD}"/>
              </a:ext>
            </a:extLst>
          </p:cNvPr>
          <p:cNvSpPr>
            <a:spLocks noGrp="1"/>
          </p:cNvSpPr>
          <p:nvPr>
            <p:ph type="ftr" sz="quarter" idx="3"/>
          </p:nvPr>
        </p:nvSpPr>
        <p:spPr>
          <a:xfrm>
            <a:off x="300038" y="6413546"/>
            <a:ext cx="9775032" cy="155484"/>
          </a:xfrm>
          <a:prstGeom prst="rect">
            <a:avLst/>
          </a:prstGeom>
        </p:spPr>
        <p:txBody>
          <a:bodyPr vert="horz" lIns="0" tIns="0" rIns="0" bIns="0" rtlCol="0" anchor="t" anchorCtr="0"/>
          <a:lstStyle>
            <a:lvl1pPr algn="l">
              <a:defRPr sz="900">
                <a:solidFill>
                  <a:srgbClr val="404043"/>
                </a:solidFill>
              </a:defRPr>
            </a:lvl1pPr>
          </a:lstStyle>
          <a:p>
            <a:r>
              <a:rPr lang="en-GB"/>
              <a:t>Footer</a:t>
            </a:r>
          </a:p>
        </p:txBody>
      </p:sp>
      <p:sp>
        <p:nvSpPr>
          <p:cNvPr id="6" name="Slide Number Placeholder 5">
            <a:extLst>
              <a:ext uri="{FF2B5EF4-FFF2-40B4-BE49-F238E27FC236}">
                <a16:creationId xmlns:a16="http://schemas.microsoft.com/office/drawing/2014/main" id="{644E1F10-1823-4A2D-B0EF-651020492713}"/>
              </a:ext>
            </a:extLst>
          </p:cNvPr>
          <p:cNvSpPr>
            <a:spLocks noGrp="1"/>
          </p:cNvSpPr>
          <p:nvPr>
            <p:ph type="sldNum" sz="quarter" idx="4"/>
          </p:nvPr>
        </p:nvSpPr>
        <p:spPr>
          <a:xfrm>
            <a:off x="11621996" y="6413546"/>
            <a:ext cx="269966" cy="155484"/>
          </a:xfrm>
          <a:prstGeom prst="rect">
            <a:avLst/>
          </a:prstGeom>
        </p:spPr>
        <p:txBody>
          <a:bodyPr vert="horz" lIns="0" tIns="0" rIns="0" bIns="0" rtlCol="0" anchor="t" anchorCtr="0"/>
          <a:lstStyle>
            <a:lvl1pPr algn="r">
              <a:defRPr sz="900">
                <a:solidFill>
                  <a:srgbClr val="404043"/>
                </a:solidFill>
              </a:defRPr>
            </a:lvl1pPr>
          </a:lstStyle>
          <a:p>
            <a:fld id="{350E99F9-58F0-4AF2-A985-BDC45D75003F}" type="slidenum">
              <a:rPr lang="en-GB" smtClean="0"/>
              <a:pPr/>
              <a:t>‹#›</a:t>
            </a:fld>
            <a:endParaRPr lang="en-GB"/>
          </a:p>
        </p:txBody>
      </p:sp>
      <p:sp>
        <p:nvSpPr>
          <p:cNvPr id="16" name="SN^Dev" hidden="1">
            <a:extLst>
              <a:ext uri="{FF2B5EF4-FFF2-40B4-BE49-F238E27FC236}">
                <a16:creationId xmlns:a16="http://schemas.microsoft.com/office/drawing/2014/main" id="{A6181A03-1099-4942-A945-C170389534BE}"/>
              </a:ext>
            </a:extLst>
          </p:cNvPr>
          <p:cNvSpPr txBox="1"/>
          <p:nvPr userDrawn="1"/>
        </p:nvSpPr>
        <p:spPr>
          <a:xfrm>
            <a:off x="0" y="1155700"/>
            <a:ext cx="2630129" cy="369332"/>
          </a:xfrm>
          <a:prstGeom prst="rect">
            <a:avLst/>
          </a:prstGeom>
          <a:solidFill>
            <a:srgbClr val="FFFF00"/>
          </a:solidFill>
        </p:spPr>
        <p:txBody>
          <a:bodyPr vert="horz" wrap="square" rtlCol="0">
            <a:spAutoFit/>
          </a:bodyPr>
          <a:lstStyle/>
          <a:p>
            <a:r>
              <a:rPr lang="en-US"/>
              <a:t>no</a:t>
            </a:r>
          </a:p>
        </p:txBody>
      </p:sp>
    </p:spTree>
    <p:extLst>
      <p:ext uri="{BB962C8B-B14F-4D97-AF65-F5344CB8AC3E}">
        <p14:creationId xmlns:p14="http://schemas.microsoft.com/office/powerpoint/2010/main" val="2677202187"/>
      </p:ext>
    </p:extLst>
  </p:cSld>
  <p:clrMap bg1="lt1" tx1="dk1" bg2="lt2" tx2="dk2" accent1="accent1" accent2="accent2" accent3="accent3" accent4="accent4" accent5="accent5" accent6="accent6" hlink="hlink" folHlink="folHlink"/>
  <p:sldLayoutIdLst>
    <p:sldLayoutId id="2147483691" r:id="rId1"/>
  </p:sldLayoutIdLst>
  <p:hf hdr="0"/>
  <p:txStyles>
    <p:titleStyle>
      <a:lvl1pPr algn="l" defTabSz="914400" rtl="0" eaLnBrk="1" latinLnBrk="0" hangingPunct="1">
        <a:lnSpc>
          <a:spcPct val="100000"/>
        </a:lnSpc>
        <a:spcBef>
          <a:spcPct val="0"/>
        </a:spcBef>
        <a:buNone/>
        <a:defRPr lang="en-GB" sz="2600" b="1" kern="1200" smtClean="0">
          <a:solidFill>
            <a:srgbClr val="FF9E18"/>
          </a:solidFill>
          <a:effectLst/>
          <a:latin typeface="+mj-lt"/>
          <a:ea typeface="+mj-ea"/>
          <a:cs typeface="+mj-cs"/>
        </a:defRPr>
      </a:lvl1pPr>
    </p:titleStyle>
    <p:bodyStyle>
      <a:lvl1pPr marL="0" indent="6350" algn="l" defTabSz="914400" rtl="0" eaLnBrk="1" latinLnBrk="0" hangingPunct="1">
        <a:lnSpc>
          <a:spcPct val="100000"/>
        </a:lnSpc>
        <a:spcBef>
          <a:spcPts val="0"/>
        </a:spcBef>
        <a:spcAft>
          <a:spcPts val="900"/>
        </a:spcAft>
        <a:buFont typeface="Arial" panose="020B0604020202020204" pitchFamily="34" charset="0"/>
        <a:buNone/>
        <a:tabLst/>
        <a:defRPr lang="en-US" sz="1600" kern="1200" dirty="0">
          <a:solidFill>
            <a:srgbClr val="404043"/>
          </a:solidFill>
          <a:effectLst/>
          <a:latin typeface="Verdana" panose="020B0604030504040204" pitchFamily="34" charset="0"/>
          <a:ea typeface="+mn-ea"/>
          <a:cs typeface="+mn-cs"/>
        </a:defRPr>
      </a:lvl1pPr>
      <a:lvl2pPr marL="4763" marR="0" indent="0" algn="l" defTabSz="914400" rtl="0" eaLnBrk="1" fontAlgn="auto" latinLnBrk="0" hangingPunct="1">
        <a:lnSpc>
          <a:spcPct val="100000"/>
        </a:lnSpc>
        <a:spcBef>
          <a:spcPts val="0"/>
        </a:spcBef>
        <a:spcAft>
          <a:spcPts val="900"/>
        </a:spcAft>
        <a:buClrTx/>
        <a:buSzTx/>
        <a:buFont typeface="Arial" panose="020B0604020202020204" pitchFamily="34" charset="0"/>
        <a:buNone/>
        <a:tabLst/>
        <a:defRPr lang="en-GB" sz="1600" b="1" i="0" kern="1200" smtClean="0">
          <a:solidFill>
            <a:srgbClr val="FF9E18"/>
          </a:solidFill>
          <a:effectLst/>
          <a:latin typeface="Verdana" panose="020B0604030504040204" pitchFamily="34" charset="0"/>
          <a:ea typeface="Verdana" panose="020B0604030504040204" pitchFamily="34" charset="0"/>
          <a:cs typeface="Verdana" panose="020B0604030504040204" pitchFamily="34" charset="0"/>
        </a:defRPr>
      </a:lvl2pPr>
      <a:lvl3pPr marL="222250" marR="0" indent="-217488" algn="l" defTabSz="914400" rtl="0" eaLnBrk="1" fontAlgn="t" latinLnBrk="0" hangingPunct="1">
        <a:lnSpc>
          <a:spcPct val="100000"/>
        </a:lnSpc>
        <a:spcBef>
          <a:spcPts val="0"/>
        </a:spcBef>
        <a:spcAft>
          <a:spcPts val="900"/>
        </a:spcAft>
        <a:buClr>
          <a:srgbClr val="404043"/>
        </a:buClr>
        <a:buSzPct val="110000"/>
        <a:buFontTx/>
        <a:buBlip>
          <a:blip r:embed="rId3"/>
        </a:buBlip>
        <a:tabLst/>
        <a:defRPr lang="en-GB" sz="1600" kern="1200" dirty="0" smtClean="0">
          <a:solidFill>
            <a:srgbClr val="404043"/>
          </a:solidFill>
          <a:effectLst/>
          <a:latin typeface="Verdana" panose="020B0604030504040204" pitchFamily="34" charset="0"/>
          <a:ea typeface="+mn-ea"/>
          <a:cs typeface="+mn-cs"/>
        </a:defRPr>
      </a:lvl3pPr>
      <a:lvl4pPr marL="444500" marR="0" indent="-206375" algn="l" defTabSz="914400" rtl="0" eaLnBrk="1" fontAlgn="auto" latinLnBrk="0" hangingPunct="1">
        <a:lnSpc>
          <a:spcPct val="100000"/>
        </a:lnSpc>
        <a:spcBef>
          <a:spcPts val="0"/>
        </a:spcBef>
        <a:spcAft>
          <a:spcPts val="900"/>
        </a:spcAft>
        <a:buClr>
          <a:srgbClr val="404043"/>
        </a:buClr>
        <a:buSzPct val="110000"/>
        <a:buFont typeface="Arial" panose="020B0604020202020204" pitchFamily="34" charset="0"/>
        <a:buChar char="•"/>
        <a:tabLst/>
        <a:defRPr lang="en-GB" sz="1400" kern="1200" dirty="0" smtClean="0">
          <a:solidFill>
            <a:srgbClr val="404043"/>
          </a:solidFill>
          <a:effectLst/>
          <a:latin typeface="+mn-lt"/>
          <a:ea typeface="+mn-ea"/>
          <a:cs typeface="+mn-cs"/>
        </a:defRPr>
      </a:lvl4pPr>
      <a:lvl5pPr marL="615950" marR="0" indent="-160338" algn="l" defTabSz="914400" rtl="0" eaLnBrk="1" fontAlgn="auto" latinLnBrk="0" hangingPunct="1">
        <a:lnSpc>
          <a:spcPct val="100000"/>
        </a:lnSpc>
        <a:spcBef>
          <a:spcPts val="0"/>
        </a:spcBef>
        <a:spcAft>
          <a:spcPts val="900"/>
        </a:spcAft>
        <a:buClr>
          <a:srgbClr val="404043"/>
        </a:buClr>
        <a:buSzTx/>
        <a:buFont typeface="Arial" panose="020B0604020202020204" pitchFamily="34" charset="0"/>
        <a:buChar char="•"/>
        <a:tabLst/>
        <a:defRPr lang="en-GB" sz="1200" kern="1200" dirty="0" smtClean="0">
          <a:solidFill>
            <a:srgbClr val="404043"/>
          </a:solidFill>
          <a:effectLst/>
          <a:latin typeface="+mn-lt"/>
          <a:ea typeface="+mn-ea"/>
          <a:cs typeface="+mn-cs"/>
        </a:defRPr>
      </a:lvl5pPr>
      <a:lvl6pPr marL="804863" marR="0" indent="-163513" algn="l" defTabSz="914400" rtl="0" eaLnBrk="1" fontAlgn="auto" latinLnBrk="0" hangingPunct="1">
        <a:lnSpc>
          <a:spcPct val="100000"/>
        </a:lnSpc>
        <a:spcBef>
          <a:spcPts val="0"/>
        </a:spcBef>
        <a:spcAft>
          <a:spcPts val="900"/>
        </a:spcAft>
        <a:buClr>
          <a:srgbClr val="404043"/>
        </a:buClr>
        <a:buSzTx/>
        <a:buFont typeface="Arial" panose="020B0604020202020204" pitchFamily="34" charset="0"/>
        <a:buChar char="•"/>
        <a:tabLst/>
        <a:defRPr lang="en-GB" sz="1200" kern="1200" smtClean="0">
          <a:solidFill>
            <a:srgbClr val="404043"/>
          </a:solidFill>
          <a:effectLst/>
          <a:latin typeface="+mn-lt"/>
          <a:ea typeface="+mn-ea"/>
          <a:cs typeface="+mn-cs"/>
        </a:defRPr>
      </a:lvl6pPr>
      <a:lvl7pPr marL="968375" indent="-163513" algn="l" defTabSz="914400" rtl="0" eaLnBrk="1" latinLnBrk="0" hangingPunct="1">
        <a:lnSpc>
          <a:spcPct val="100000"/>
        </a:lnSpc>
        <a:spcBef>
          <a:spcPts val="0"/>
        </a:spcBef>
        <a:spcAft>
          <a:spcPts val="900"/>
        </a:spcAft>
        <a:buClr>
          <a:srgbClr val="404043"/>
        </a:buClr>
        <a:buFont typeface="Arial" panose="020B0604020202020204" pitchFamily="34" charset="0"/>
        <a:buChar char="•"/>
        <a:defRPr sz="1200" kern="1200">
          <a:solidFill>
            <a:srgbClr val="404043"/>
          </a:solidFill>
          <a:latin typeface="+mn-lt"/>
          <a:ea typeface="+mn-ea"/>
          <a:cs typeface="+mn-cs"/>
        </a:defRPr>
      </a:lvl7pPr>
      <a:lvl8pPr marL="1146175" indent="-163513" algn="l" defTabSz="914400" rtl="0" eaLnBrk="1" latinLnBrk="0" hangingPunct="1">
        <a:lnSpc>
          <a:spcPct val="100000"/>
        </a:lnSpc>
        <a:spcBef>
          <a:spcPts val="0"/>
        </a:spcBef>
        <a:spcAft>
          <a:spcPts val="900"/>
        </a:spcAft>
        <a:buClr>
          <a:srgbClr val="404043"/>
        </a:buClr>
        <a:buFont typeface="Arial" panose="020B0604020202020204" pitchFamily="34" charset="0"/>
        <a:buChar char="•"/>
        <a:defRPr sz="1200" kern="1200">
          <a:solidFill>
            <a:srgbClr val="404043"/>
          </a:solidFill>
          <a:latin typeface="+mn-lt"/>
          <a:ea typeface="+mn-ea"/>
          <a:cs typeface="+mn-cs"/>
        </a:defRPr>
      </a:lvl8pPr>
      <a:lvl9pPr marL="1309688" indent="-163513" algn="l" defTabSz="914400" rtl="0" eaLnBrk="1" latinLnBrk="0" hangingPunct="1">
        <a:lnSpc>
          <a:spcPct val="100000"/>
        </a:lnSpc>
        <a:spcBef>
          <a:spcPts val="0"/>
        </a:spcBef>
        <a:spcAft>
          <a:spcPts val="900"/>
        </a:spcAft>
        <a:buClr>
          <a:srgbClr val="404043"/>
        </a:buClr>
        <a:buFont typeface="Arial" panose="020B0604020202020204" pitchFamily="34" charset="0"/>
        <a:buChar char="•"/>
        <a:defRPr sz="1200" kern="1200">
          <a:solidFill>
            <a:srgbClr val="404043"/>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9">
          <p15:clr>
            <a:srgbClr val="F26B43"/>
          </p15:clr>
        </p15:guide>
        <p15:guide id="2" orient="horz" pos="3947">
          <p15:clr>
            <a:srgbClr val="F26B43"/>
          </p15:clr>
        </p15:guide>
        <p15:guide id="7" pos="7491">
          <p15:clr>
            <a:srgbClr val="F26B43"/>
          </p15:clr>
        </p15:guide>
        <p15:guide id="8" orient="horz" pos="14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smith-nephew.stylelabs.cloud/api/public/content/8226e0d647114c39a4692ed8cad3783a?v=a15c5e6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smith-nephew.stylelabs.cloud/api/public/content/2ffdb4ec81f04b879e1e771393a9e170?v=5fc7a18c" TargetMode="External"/><Relationship Id="rId4" Type="http://schemas.openxmlformats.org/officeDocument/2006/relationships/hyperlink" Target="mailto:Surgtechcs@smith-nephew.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rrow: Down 17">
            <a:extLst>
              <a:ext uri="{FF2B5EF4-FFF2-40B4-BE49-F238E27FC236}">
                <a16:creationId xmlns:a16="http://schemas.microsoft.com/office/drawing/2014/main" id="{6812AC27-50F5-93FE-ADA6-BB6D3706528F}"/>
              </a:ext>
            </a:extLst>
          </p:cNvPr>
          <p:cNvSpPr/>
          <p:nvPr/>
        </p:nvSpPr>
        <p:spPr>
          <a:xfrm>
            <a:off x="535632" y="1141264"/>
            <a:ext cx="1801368" cy="5600567"/>
          </a:xfrm>
          <a:prstGeom prst="downArrow">
            <a:avLst/>
          </a:prstGeom>
          <a:solidFill>
            <a:schemeClr val="accent5">
              <a:lumMod val="40000"/>
              <a:lumOff val="6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AU"/>
          </a:p>
        </p:txBody>
      </p:sp>
      <p:sp>
        <p:nvSpPr>
          <p:cNvPr id="4" name="Title 3">
            <a:extLst>
              <a:ext uri="{FF2B5EF4-FFF2-40B4-BE49-F238E27FC236}">
                <a16:creationId xmlns:a16="http://schemas.microsoft.com/office/drawing/2014/main" id="{E21CF976-6C5D-52FF-9654-D7221185F9AA}"/>
              </a:ext>
            </a:extLst>
          </p:cNvPr>
          <p:cNvSpPr>
            <a:spLocks noGrp="1"/>
          </p:cNvSpPr>
          <p:nvPr>
            <p:ph type="title"/>
          </p:nvPr>
        </p:nvSpPr>
        <p:spPr>
          <a:xfrm>
            <a:off x="90436" y="195922"/>
            <a:ext cx="10533178" cy="839684"/>
          </a:xfrm>
        </p:spPr>
        <p:txBody>
          <a:bodyPr/>
          <a:lstStyle/>
          <a:p>
            <a:r>
              <a:rPr lang="en-AU" sz="2400" dirty="0"/>
              <a:t>RENASYS</a:t>
            </a:r>
            <a:r>
              <a:rPr lang="en-AU" sz="2400" baseline="30000" dirty="0">
                <a:latin typeface="Verdana" panose="020B0604030504040204" pitchFamily="34" charset="0"/>
                <a:ea typeface="Verdana" panose="020B0604030504040204" pitchFamily="34" charset="0"/>
              </a:rPr>
              <a:t>◊</a:t>
            </a:r>
            <a:r>
              <a:rPr lang="en-AU" sz="2400" dirty="0">
                <a:latin typeface="Verdana" panose="020B0604030504040204" pitchFamily="34" charset="0"/>
                <a:ea typeface="Verdana" panose="020B0604030504040204" pitchFamily="34" charset="0"/>
              </a:rPr>
              <a:t> </a:t>
            </a:r>
            <a:r>
              <a:rPr lang="en-AU" sz="2400" dirty="0"/>
              <a:t>EDGE NPWT Discharge Process </a:t>
            </a:r>
            <a:br>
              <a:rPr lang="en-AU" sz="2400" dirty="0"/>
            </a:br>
            <a:r>
              <a:rPr lang="en-AU" sz="1800" b="0" dirty="0">
                <a:solidFill>
                  <a:schemeClr val="tx1"/>
                </a:solidFill>
              </a:rPr>
              <a:t>Ramsay Health Care </a:t>
            </a:r>
            <a:endParaRPr lang="en-AU" sz="2400" b="0" dirty="0">
              <a:solidFill>
                <a:schemeClr val="tx1"/>
              </a:solidFill>
            </a:endParaRPr>
          </a:p>
        </p:txBody>
      </p:sp>
      <p:sp>
        <p:nvSpPr>
          <p:cNvPr id="3" name="Rectangle: Rounded Corners 2">
            <a:extLst>
              <a:ext uri="{FF2B5EF4-FFF2-40B4-BE49-F238E27FC236}">
                <a16:creationId xmlns:a16="http://schemas.microsoft.com/office/drawing/2014/main" id="{A470D629-FD21-736A-C754-EEBF4EE3C165}"/>
              </a:ext>
            </a:extLst>
          </p:cNvPr>
          <p:cNvSpPr/>
          <p:nvPr/>
        </p:nvSpPr>
        <p:spPr>
          <a:xfrm>
            <a:off x="2940960" y="989918"/>
            <a:ext cx="8891739" cy="603470"/>
          </a:xfrm>
          <a:prstGeom prst="round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0535" rIns="284360" bIns="160536" numCol="1" spcCol="1270" anchor="ctr" anchorCtr="0">
            <a:noAutofit/>
          </a:bodyPr>
          <a:lstStyle/>
          <a:p>
            <a:pPr marL="180975" lvl="1" indent="-180975" algn="l" defTabSz="400050">
              <a:lnSpc>
                <a:spcPct val="90000"/>
              </a:lnSpc>
              <a:spcBef>
                <a:spcPct val="0"/>
              </a:spcBef>
              <a:spcAft>
                <a:spcPct val="15000"/>
              </a:spcAft>
              <a:buChar char="•"/>
            </a:pPr>
            <a:r>
              <a:rPr lang="en-AU" sz="1000" kern="1200" dirty="0"/>
              <a:t>Patient identified as requiring NPWT upon discharge. </a:t>
            </a:r>
          </a:p>
          <a:p>
            <a:pPr marL="180975" lvl="1" indent="-180975" algn="l" defTabSz="400050">
              <a:lnSpc>
                <a:spcPct val="90000"/>
              </a:lnSpc>
              <a:spcBef>
                <a:spcPct val="0"/>
              </a:spcBef>
              <a:spcAft>
                <a:spcPct val="15000"/>
              </a:spcAft>
              <a:buChar char="•"/>
            </a:pPr>
            <a:r>
              <a:rPr lang="en-AU" sz="1000" kern="1200" dirty="0"/>
              <a:t>Ward staff notify team/staff member responsible for the discharge process management.  </a:t>
            </a:r>
          </a:p>
        </p:txBody>
      </p:sp>
      <p:sp>
        <p:nvSpPr>
          <p:cNvPr id="5" name="Freeform: Shape 4">
            <a:extLst>
              <a:ext uri="{FF2B5EF4-FFF2-40B4-BE49-F238E27FC236}">
                <a16:creationId xmlns:a16="http://schemas.microsoft.com/office/drawing/2014/main" id="{9F16D395-D831-953D-8153-E038EF3224BF}"/>
              </a:ext>
            </a:extLst>
          </p:cNvPr>
          <p:cNvSpPr/>
          <p:nvPr/>
        </p:nvSpPr>
        <p:spPr>
          <a:xfrm>
            <a:off x="90436" y="989918"/>
            <a:ext cx="2691761" cy="603470"/>
          </a:xfrm>
          <a:custGeom>
            <a:avLst/>
            <a:gdLst>
              <a:gd name="connsiteX0" fmla="*/ 0 w 2691761"/>
              <a:gd name="connsiteY0" fmla="*/ 156671 h 940008"/>
              <a:gd name="connsiteX1" fmla="*/ 156671 w 2691761"/>
              <a:gd name="connsiteY1" fmla="*/ 0 h 940008"/>
              <a:gd name="connsiteX2" fmla="*/ 2535090 w 2691761"/>
              <a:gd name="connsiteY2" fmla="*/ 0 h 940008"/>
              <a:gd name="connsiteX3" fmla="*/ 2691761 w 2691761"/>
              <a:gd name="connsiteY3" fmla="*/ 156671 h 940008"/>
              <a:gd name="connsiteX4" fmla="*/ 2691761 w 2691761"/>
              <a:gd name="connsiteY4" fmla="*/ 783337 h 940008"/>
              <a:gd name="connsiteX5" fmla="*/ 2535090 w 2691761"/>
              <a:gd name="connsiteY5" fmla="*/ 940008 h 940008"/>
              <a:gd name="connsiteX6" fmla="*/ 156671 w 2691761"/>
              <a:gd name="connsiteY6" fmla="*/ 940008 h 940008"/>
              <a:gd name="connsiteX7" fmla="*/ 0 w 2691761"/>
              <a:gd name="connsiteY7" fmla="*/ 783337 h 940008"/>
              <a:gd name="connsiteX8" fmla="*/ 0 w 2691761"/>
              <a:gd name="connsiteY8" fmla="*/ 156671 h 94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1761" h="940008">
                <a:moveTo>
                  <a:pt x="0" y="156671"/>
                </a:moveTo>
                <a:cubicBezTo>
                  <a:pt x="0" y="70144"/>
                  <a:pt x="70144" y="0"/>
                  <a:pt x="156671" y="0"/>
                </a:cubicBezTo>
                <a:lnTo>
                  <a:pt x="2535090" y="0"/>
                </a:lnTo>
                <a:cubicBezTo>
                  <a:pt x="2621617" y="0"/>
                  <a:pt x="2691761" y="70144"/>
                  <a:pt x="2691761" y="156671"/>
                </a:cubicBezTo>
                <a:lnTo>
                  <a:pt x="2691761" y="783337"/>
                </a:lnTo>
                <a:cubicBezTo>
                  <a:pt x="2691761" y="869864"/>
                  <a:pt x="2621617" y="940008"/>
                  <a:pt x="2535090" y="940008"/>
                </a:cubicBezTo>
                <a:lnTo>
                  <a:pt x="156671" y="940008"/>
                </a:lnTo>
                <a:cubicBezTo>
                  <a:pt x="70144" y="940008"/>
                  <a:pt x="0" y="869864"/>
                  <a:pt x="0" y="783337"/>
                </a:cubicBezTo>
                <a:lnTo>
                  <a:pt x="0" y="156671"/>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177" tIns="63032" rIns="80177" bIns="63032" numCol="1" spcCol="1270" anchor="ctr" anchorCtr="0">
            <a:noAutofit/>
          </a:bodyPr>
          <a:lstStyle/>
          <a:p>
            <a:pPr marL="0" lvl="0" indent="0" algn="ctr" defTabSz="400050">
              <a:lnSpc>
                <a:spcPct val="90000"/>
              </a:lnSpc>
              <a:spcBef>
                <a:spcPct val="0"/>
              </a:spcBef>
              <a:spcAft>
                <a:spcPct val="35000"/>
              </a:spcAft>
              <a:buNone/>
            </a:pPr>
            <a:r>
              <a:rPr lang="en-AU" sz="1400" kern="1200" dirty="0"/>
              <a:t>1. Patient Identified </a:t>
            </a:r>
          </a:p>
        </p:txBody>
      </p:sp>
      <p:sp>
        <p:nvSpPr>
          <p:cNvPr id="7" name="Rectangle: Rounded Corners 6">
            <a:extLst>
              <a:ext uri="{FF2B5EF4-FFF2-40B4-BE49-F238E27FC236}">
                <a16:creationId xmlns:a16="http://schemas.microsoft.com/office/drawing/2014/main" id="{DCF6BCE2-6E46-1DFE-7CA3-5906A14209A4}"/>
              </a:ext>
            </a:extLst>
          </p:cNvPr>
          <p:cNvSpPr/>
          <p:nvPr/>
        </p:nvSpPr>
        <p:spPr>
          <a:xfrm>
            <a:off x="2940960" y="1725886"/>
            <a:ext cx="8891739" cy="661498"/>
          </a:xfrm>
          <a:prstGeom prst="round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0535" rIns="284360" bIns="160536" numCol="1" spcCol="1270" anchor="ctr" anchorCtr="0">
            <a:noAutofit/>
          </a:bodyPr>
          <a:lstStyle/>
          <a:p>
            <a:pPr marL="180975" lvl="1" indent="-180975" algn="l" defTabSz="400050">
              <a:spcBef>
                <a:spcPct val="0"/>
              </a:spcBef>
              <a:spcAft>
                <a:spcPct val="15000"/>
              </a:spcAft>
              <a:buChar char="•"/>
            </a:pPr>
            <a:r>
              <a:rPr lang="en-AU" sz="1000" kern="1200" dirty="0"/>
              <a:t>Discharge coordinator completes </a:t>
            </a:r>
            <a:r>
              <a:rPr lang="en-AU" sz="1000" kern="1200" dirty="0">
                <a:hlinkClick r:id="rId3"/>
              </a:rPr>
              <a:t>NPWT Quote Request for Discharge </a:t>
            </a:r>
            <a:r>
              <a:rPr lang="en-AU" sz="1000" dirty="0">
                <a:hlinkClick r:id="rId3"/>
              </a:rPr>
              <a:t>Fo</a:t>
            </a:r>
            <a:r>
              <a:rPr lang="en-AU" sz="1000" kern="1200" dirty="0">
                <a:hlinkClick r:id="rId3"/>
              </a:rPr>
              <a:t>rm</a:t>
            </a:r>
            <a:r>
              <a:rPr lang="en-AU" sz="1000" kern="1200" dirty="0"/>
              <a:t> and provides it together with other referral paperwork to the Hospital in the Home provider. </a:t>
            </a:r>
            <a:r>
              <a:rPr lang="en-AU" sz="1000" b="1" kern="1200" dirty="0"/>
              <a:t>Note</a:t>
            </a:r>
            <a:r>
              <a:rPr lang="en-AU" sz="1000" kern="1200" dirty="0"/>
              <a:t>: It’s recommended to seek funding for 28 days of therapy. The patient’s payer e.g. insurance company, DVA, work cover will be the guide as to which Hospital in the Home provider to contact.</a:t>
            </a:r>
          </a:p>
        </p:txBody>
      </p:sp>
      <p:sp>
        <p:nvSpPr>
          <p:cNvPr id="9" name="Freeform: Shape 8">
            <a:extLst>
              <a:ext uri="{FF2B5EF4-FFF2-40B4-BE49-F238E27FC236}">
                <a16:creationId xmlns:a16="http://schemas.microsoft.com/office/drawing/2014/main" id="{83FBFDB4-D218-8B1A-253F-E4BCE7D5A7E1}"/>
              </a:ext>
            </a:extLst>
          </p:cNvPr>
          <p:cNvSpPr/>
          <p:nvPr/>
        </p:nvSpPr>
        <p:spPr>
          <a:xfrm>
            <a:off x="90436" y="1754235"/>
            <a:ext cx="2691761" cy="604800"/>
          </a:xfrm>
          <a:custGeom>
            <a:avLst/>
            <a:gdLst>
              <a:gd name="connsiteX0" fmla="*/ 0 w 2691761"/>
              <a:gd name="connsiteY0" fmla="*/ 156671 h 940008"/>
              <a:gd name="connsiteX1" fmla="*/ 156671 w 2691761"/>
              <a:gd name="connsiteY1" fmla="*/ 0 h 940008"/>
              <a:gd name="connsiteX2" fmla="*/ 2535090 w 2691761"/>
              <a:gd name="connsiteY2" fmla="*/ 0 h 940008"/>
              <a:gd name="connsiteX3" fmla="*/ 2691761 w 2691761"/>
              <a:gd name="connsiteY3" fmla="*/ 156671 h 940008"/>
              <a:gd name="connsiteX4" fmla="*/ 2691761 w 2691761"/>
              <a:gd name="connsiteY4" fmla="*/ 783337 h 940008"/>
              <a:gd name="connsiteX5" fmla="*/ 2535090 w 2691761"/>
              <a:gd name="connsiteY5" fmla="*/ 940008 h 940008"/>
              <a:gd name="connsiteX6" fmla="*/ 156671 w 2691761"/>
              <a:gd name="connsiteY6" fmla="*/ 940008 h 940008"/>
              <a:gd name="connsiteX7" fmla="*/ 0 w 2691761"/>
              <a:gd name="connsiteY7" fmla="*/ 783337 h 940008"/>
              <a:gd name="connsiteX8" fmla="*/ 0 w 2691761"/>
              <a:gd name="connsiteY8" fmla="*/ 156671 h 94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1761" h="940008">
                <a:moveTo>
                  <a:pt x="0" y="156671"/>
                </a:moveTo>
                <a:cubicBezTo>
                  <a:pt x="0" y="70144"/>
                  <a:pt x="70144" y="0"/>
                  <a:pt x="156671" y="0"/>
                </a:cubicBezTo>
                <a:lnTo>
                  <a:pt x="2535090" y="0"/>
                </a:lnTo>
                <a:cubicBezTo>
                  <a:pt x="2621617" y="0"/>
                  <a:pt x="2691761" y="70144"/>
                  <a:pt x="2691761" y="156671"/>
                </a:cubicBezTo>
                <a:lnTo>
                  <a:pt x="2691761" y="783337"/>
                </a:lnTo>
                <a:cubicBezTo>
                  <a:pt x="2691761" y="869864"/>
                  <a:pt x="2621617" y="940008"/>
                  <a:pt x="2535090" y="940008"/>
                </a:cubicBezTo>
                <a:lnTo>
                  <a:pt x="156671" y="940008"/>
                </a:lnTo>
                <a:cubicBezTo>
                  <a:pt x="70144" y="940008"/>
                  <a:pt x="0" y="869864"/>
                  <a:pt x="0" y="783337"/>
                </a:cubicBezTo>
                <a:lnTo>
                  <a:pt x="0" y="156671"/>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177" tIns="63032" rIns="80177" bIns="63032" numCol="1" spcCol="1270" anchor="ctr" anchorCtr="0">
            <a:noAutofit/>
          </a:bodyPr>
          <a:lstStyle/>
          <a:p>
            <a:pPr marL="0" lvl="0" indent="0" algn="ctr" defTabSz="400050">
              <a:lnSpc>
                <a:spcPct val="90000"/>
              </a:lnSpc>
              <a:spcBef>
                <a:spcPct val="0"/>
              </a:spcBef>
              <a:spcAft>
                <a:spcPct val="35000"/>
              </a:spcAft>
              <a:buNone/>
            </a:pPr>
            <a:r>
              <a:rPr lang="en-AU" sz="1400" kern="1200" dirty="0"/>
              <a:t>2. Request for NPWT </a:t>
            </a:r>
          </a:p>
        </p:txBody>
      </p:sp>
      <p:sp>
        <p:nvSpPr>
          <p:cNvPr id="10" name="Rectangle: Rounded Corners 9">
            <a:extLst>
              <a:ext uri="{FF2B5EF4-FFF2-40B4-BE49-F238E27FC236}">
                <a16:creationId xmlns:a16="http://schemas.microsoft.com/office/drawing/2014/main" id="{C22F75BF-FC35-9DAB-D7DD-C6F3219921F0}"/>
              </a:ext>
            </a:extLst>
          </p:cNvPr>
          <p:cNvSpPr/>
          <p:nvPr/>
        </p:nvSpPr>
        <p:spPr>
          <a:xfrm>
            <a:off x="2940960" y="2519882"/>
            <a:ext cx="8891739" cy="652325"/>
          </a:xfrm>
          <a:prstGeom prst="round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0535" rIns="284360" bIns="160536" numCol="1" spcCol="1270" anchor="ctr" anchorCtr="0">
            <a:noAutofit/>
          </a:bodyPr>
          <a:lstStyle/>
          <a:p>
            <a:pPr marL="180975" lvl="1" indent="-180975" algn="l" defTabSz="400050">
              <a:lnSpc>
                <a:spcPct val="90000"/>
              </a:lnSpc>
              <a:spcBef>
                <a:spcPct val="0"/>
              </a:spcBef>
              <a:spcAft>
                <a:spcPct val="15000"/>
              </a:spcAft>
              <a:buChar char="•"/>
            </a:pPr>
            <a:r>
              <a:rPr lang="en-AU" sz="1000" kern="1200" dirty="0"/>
              <a:t>Hospital in the Home provider seeks NPWT funding from the payer. </a:t>
            </a:r>
            <a:r>
              <a:rPr lang="en-AU" sz="1000" b="1" kern="1200" dirty="0"/>
              <a:t>Note</a:t>
            </a:r>
            <a:r>
              <a:rPr lang="en-AU" sz="1000" kern="1200" dirty="0"/>
              <a:t>: Patient unable to be discharged / remains an inpatient until confirmation approval of funding is received, which can take up to 72 hours. </a:t>
            </a:r>
          </a:p>
        </p:txBody>
      </p:sp>
      <p:sp>
        <p:nvSpPr>
          <p:cNvPr id="11" name="Freeform: Shape 10">
            <a:extLst>
              <a:ext uri="{FF2B5EF4-FFF2-40B4-BE49-F238E27FC236}">
                <a16:creationId xmlns:a16="http://schemas.microsoft.com/office/drawing/2014/main" id="{C16785EB-4B54-498E-1681-A5324467DE40}"/>
              </a:ext>
            </a:extLst>
          </p:cNvPr>
          <p:cNvSpPr/>
          <p:nvPr/>
        </p:nvSpPr>
        <p:spPr>
          <a:xfrm>
            <a:off x="90436" y="2517951"/>
            <a:ext cx="2691761" cy="604800"/>
          </a:xfrm>
          <a:custGeom>
            <a:avLst/>
            <a:gdLst>
              <a:gd name="connsiteX0" fmla="*/ 0 w 2691761"/>
              <a:gd name="connsiteY0" fmla="*/ 156671 h 940008"/>
              <a:gd name="connsiteX1" fmla="*/ 156671 w 2691761"/>
              <a:gd name="connsiteY1" fmla="*/ 0 h 940008"/>
              <a:gd name="connsiteX2" fmla="*/ 2535090 w 2691761"/>
              <a:gd name="connsiteY2" fmla="*/ 0 h 940008"/>
              <a:gd name="connsiteX3" fmla="*/ 2691761 w 2691761"/>
              <a:gd name="connsiteY3" fmla="*/ 156671 h 940008"/>
              <a:gd name="connsiteX4" fmla="*/ 2691761 w 2691761"/>
              <a:gd name="connsiteY4" fmla="*/ 783337 h 940008"/>
              <a:gd name="connsiteX5" fmla="*/ 2535090 w 2691761"/>
              <a:gd name="connsiteY5" fmla="*/ 940008 h 940008"/>
              <a:gd name="connsiteX6" fmla="*/ 156671 w 2691761"/>
              <a:gd name="connsiteY6" fmla="*/ 940008 h 940008"/>
              <a:gd name="connsiteX7" fmla="*/ 0 w 2691761"/>
              <a:gd name="connsiteY7" fmla="*/ 783337 h 940008"/>
              <a:gd name="connsiteX8" fmla="*/ 0 w 2691761"/>
              <a:gd name="connsiteY8" fmla="*/ 156671 h 94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1761" h="940008">
                <a:moveTo>
                  <a:pt x="0" y="156671"/>
                </a:moveTo>
                <a:cubicBezTo>
                  <a:pt x="0" y="70144"/>
                  <a:pt x="70144" y="0"/>
                  <a:pt x="156671" y="0"/>
                </a:cubicBezTo>
                <a:lnTo>
                  <a:pt x="2535090" y="0"/>
                </a:lnTo>
                <a:cubicBezTo>
                  <a:pt x="2621617" y="0"/>
                  <a:pt x="2691761" y="70144"/>
                  <a:pt x="2691761" y="156671"/>
                </a:cubicBezTo>
                <a:lnTo>
                  <a:pt x="2691761" y="783337"/>
                </a:lnTo>
                <a:cubicBezTo>
                  <a:pt x="2691761" y="869864"/>
                  <a:pt x="2621617" y="940008"/>
                  <a:pt x="2535090" y="940008"/>
                </a:cubicBezTo>
                <a:lnTo>
                  <a:pt x="156671" y="940008"/>
                </a:lnTo>
                <a:cubicBezTo>
                  <a:pt x="70144" y="940008"/>
                  <a:pt x="0" y="869864"/>
                  <a:pt x="0" y="783337"/>
                </a:cubicBezTo>
                <a:lnTo>
                  <a:pt x="0" y="156671"/>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177" tIns="63032" rIns="80177" bIns="63032" numCol="1" spcCol="1270" anchor="ctr" anchorCtr="0">
            <a:noAutofit/>
          </a:bodyPr>
          <a:lstStyle/>
          <a:p>
            <a:pPr marL="0" lvl="0" indent="0" algn="ctr" defTabSz="400050">
              <a:lnSpc>
                <a:spcPct val="90000"/>
              </a:lnSpc>
              <a:spcBef>
                <a:spcPct val="0"/>
              </a:spcBef>
              <a:spcAft>
                <a:spcPct val="35000"/>
              </a:spcAft>
              <a:buNone/>
            </a:pPr>
            <a:r>
              <a:rPr lang="en-AU" sz="1400" kern="1200" dirty="0"/>
              <a:t>3. Hospital in the Home Provider </a:t>
            </a:r>
          </a:p>
        </p:txBody>
      </p:sp>
      <p:sp>
        <p:nvSpPr>
          <p:cNvPr id="12" name="Rectangle: Rounded Corners 11">
            <a:extLst>
              <a:ext uri="{FF2B5EF4-FFF2-40B4-BE49-F238E27FC236}">
                <a16:creationId xmlns:a16="http://schemas.microsoft.com/office/drawing/2014/main" id="{FCBF62E5-9E5E-1A0E-91FE-8C3724833B84}"/>
              </a:ext>
            </a:extLst>
          </p:cNvPr>
          <p:cNvSpPr/>
          <p:nvPr/>
        </p:nvSpPr>
        <p:spPr>
          <a:xfrm>
            <a:off x="2940960" y="3303492"/>
            <a:ext cx="8891739" cy="1539558"/>
          </a:xfrm>
          <a:prstGeom prst="roundRect">
            <a:avLst>
              <a:gd name="adj" fmla="val 9243"/>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0535" rIns="284360" bIns="160536" numCol="1" spcCol="1270" anchor="ctr" anchorCtr="0">
            <a:noAutofit/>
          </a:bodyPr>
          <a:lstStyle/>
          <a:p>
            <a:pPr marL="180975" lvl="1" indent="-180975" algn="l" defTabSz="400050">
              <a:lnSpc>
                <a:spcPct val="90000"/>
              </a:lnSpc>
              <a:spcBef>
                <a:spcPct val="0"/>
              </a:spcBef>
              <a:spcAft>
                <a:spcPct val="15000"/>
              </a:spcAft>
              <a:buChar char="•"/>
            </a:pPr>
            <a:r>
              <a:rPr lang="en-AU" sz="1000" kern="1200" dirty="0"/>
              <a:t>Notify S+N of patient discharge either via RENASYS SMART Plus Portal or email </a:t>
            </a:r>
            <a:r>
              <a:rPr lang="en-AU" sz="1000" kern="1200" dirty="0">
                <a:hlinkClick r:id="rId4"/>
              </a:rPr>
              <a:t>Surgtechcs@smith-nephew.com</a:t>
            </a:r>
            <a:r>
              <a:rPr lang="en-AU" sz="1000" dirty="0"/>
              <a:t>.</a:t>
            </a:r>
            <a:r>
              <a:rPr lang="en-AU" sz="1000" kern="1200" dirty="0"/>
              <a:t> </a:t>
            </a:r>
            <a:r>
              <a:rPr lang="en-AU" sz="1000" dirty="0"/>
              <a:t>R</a:t>
            </a:r>
            <a:r>
              <a:rPr lang="en-AU" sz="1000" kern="1200" dirty="0"/>
              <a:t>equired information: device serial number, patient identifier, date of discharge, Hospital in the Home provider or patient location post discharge e.g. aged care or health care facility. </a:t>
            </a:r>
          </a:p>
          <a:p>
            <a:pPr marL="180975" lvl="1" indent="-180975" algn="l" defTabSz="400050">
              <a:lnSpc>
                <a:spcPct val="90000"/>
              </a:lnSpc>
              <a:spcBef>
                <a:spcPct val="0"/>
              </a:spcBef>
              <a:spcAft>
                <a:spcPct val="15000"/>
              </a:spcAft>
              <a:buChar char="•"/>
            </a:pPr>
            <a:r>
              <a:rPr lang="en-AU" sz="1000" kern="1200" dirty="0"/>
              <a:t>Patient discharged from hospital with 2 x dressing kits and 1 x canister to support dressing changes until the patient’s consumable stock is received. </a:t>
            </a:r>
          </a:p>
          <a:p>
            <a:pPr marL="180975" lvl="1" indent="-180975" algn="l" defTabSz="400050">
              <a:lnSpc>
                <a:spcPct val="90000"/>
              </a:lnSpc>
              <a:spcBef>
                <a:spcPct val="0"/>
              </a:spcBef>
              <a:spcAft>
                <a:spcPct val="15000"/>
              </a:spcAft>
              <a:buChar char="•"/>
            </a:pPr>
            <a:r>
              <a:rPr lang="en-AU" sz="1000" kern="1200" dirty="0"/>
              <a:t>Patient provided with information regarding NPWT and Hospital in the Home provider. </a:t>
            </a:r>
          </a:p>
          <a:p>
            <a:pPr marL="180975" lvl="1" indent="-180975" algn="l" defTabSz="400050">
              <a:lnSpc>
                <a:spcPct val="90000"/>
              </a:lnSpc>
              <a:spcBef>
                <a:spcPct val="0"/>
              </a:spcBef>
              <a:spcAft>
                <a:spcPct val="15000"/>
              </a:spcAft>
              <a:buChar char="•"/>
            </a:pPr>
            <a:r>
              <a:rPr lang="en-AU" sz="1000" kern="1200" dirty="0"/>
              <a:t>Hospital in the Home provider updates the patient’s medical team weekly throughout duration of therapy. </a:t>
            </a:r>
          </a:p>
          <a:p>
            <a:pPr marL="180975" lvl="1" indent="-180975" algn="l" defTabSz="400050">
              <a:lnSpc>
                <a:spcPct val="90000"/>
              </a:lnSpc>
              <a:spcBef>
                <a:spcPct val="0"/>
              </a:spcBef>
              <a:spcAft>
                <a:spcPct val="15000"/>
              </a:spcAft>
              <a:buChar char="•"/>
            </a:pPr>
            <a:r>
              <a:rPr lang="en-AU" sz="1000" kern="1200" dirty="0"/>
              <a:t>Include in patient discharge summary, instructions to bring device case and power cord to any follow-up appointments at the hospital or doctor’s rooms.  </a:t>
            </a:r>
          </a:p>
        </p:txBody>
      </p:sp>
      <p:sp>
        <p:nvSpPr>
          <p:cNvPr id="13" name="Freeform: Shape 12">
            <a:extLst>
              <a:ext uri="{FF2B5EF4-FFF2-40B4-BE49-F238E27FC236}">
                <a16:creationId xmlns:a16="http://schemas.microsoft.com/office/drawing/2014/main" id="{89F0CE8D-05C9-6AF6-1CB5-0DCD47098A3F}"/>
              </a:ext>
            </a:extLst>
          </p:cNvPr>
          <p:cNvSpPr/>
          <p:nvPr/>
        </p:nvSpPr>
        <p:spPr>
          <a:xfrm>
            <a:off x="90436" y="3281667"/>
            <a:ext cx="2691761" cy="604800"/>
          </a:xfrm>
          <a:custGeom>
            <a:avLst/>
            <a:gdLst>
              <a:gd name="connsiteX0" fmla="*/ 0 w 2691761"/>
              <a:gd name="connsiteY0" fmla="*/ 156671 h 940008"/>
              <a:gd name="connsiteX1" fmla="*/ 156671 w 2691761"/>
              <a:gd name="connsiteY1" fmla="*/ 0 h 940008"/>
              <a:gd name="connsiteX2" fmla="*/ 2535090 w 2691761"/>
              <a:gd name="connsiteY2" fmla="*/ 0 h 940008"/>
              <a:gd name="connsiteX3" fmla="*/ 2691761 w 2691761"/>
              <a:gd name="connsiteY3" fmla="*/ 156671 h 940008"/>
              <a:gd name="connsiteX4" fmla="*/ 2691761 w 2691761"/>
              <a:gd name="connsiteY4" fmla="*/ 783337 h 940008"/>
              <a:gd name="connsiteX5" fmla="*/ 2535090 w 2691761"/>
              <a:gd name="connsiteY5" fmla="*/ 940008 h 940008"/>
              <a:gd name="connsiteX6" fmla="*/ 156671 w 2691761"/>
              <a:gd name="connsiteY6" fmla="*/ 940008 h 940008"/>
              <a:gd name="connsiteX7" fmla="*/ 0 w 2691761"/>
              <a:gd name="connsiteY7" fmla="*/ 783337 h 940008"/>
              <a:gd name="connsiteX8" fmla="*/ 0 w 2691761"/>
              <a:gd name="connsiteY8" fmla="*/ 156671 h 94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1761" h="940008">
                <a:moveTo>
                  <a:pt x="0" y="156671"/>
                </a:moveTo>
                <a:cubicBezTo>
                  <a:pt x="0" y="70144"/>
                  <a:pt x="70144" y="0"/>
                  <a:pt x="156671" y="0"/>
                </a:cubicBezTo>
                <a:lnTo>
                  <a:pt x="2535090" y="0"/>
                </a:lnTo>
                <a:cubicBezTo>
                  <a:pt x="2621617" y="0"/>
                  <a:pt x="2691761" y="70144"/>
                  <a:pt x="2691761" y="156671"/>
                </a:cubicBezTo>
                <a:lnTo>
                  <a:pt x="2691761" y="783337"/>
                </a:lnTo>
                <a:cubicBezTo>
                  <a:pt x="2691761" y="869864"/>
                  <a:pt x="2621617" y="940008"/>
                  <a:pt x="2535090" y="940008"/>
                </a:cubicBezTo>
                <a:lnTo>
                  <a:pt x="156671" y="940008"/>
                </a:lnTo>
                <a:cubicBezTo>
                  <a:pt x="70144" y="940008"/>
                  <a:pt x="0" y="869864"/>
                  <a:pt x="0" y="783337"/>
                </a:cubicBezTo>
                <a:lnTo>
                  <a:pt x="0" y="156671"/>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177" tIns="63032" rIns="80177" bIns="63032" numCol="1" spcCol="1270" anchor="ctr" anchorCtr="0">
            <a:noAutofit/>
          </a:bodyPr>
          <a:lstStyle/>
          <a:p>
            <a:pPr marL="0" lvl="0" indent="0" algn="ctr" defTabSz="400050">
              <a:lnSpc>
                <a:spcPct val="90000"/>
              </a:lnSpc>
              <a:spcBef>
                <a:spcPct val="0"/>
              </a:spcBef>
              <a:spcAft>
                <a:spcPct val="35000"/>
              </a:spcAft>
              <a:buNone/>
            </a:pPr>
            <a:r>
              <a:rPr lang="en-AU" sz="1400" kern="1200" dirty="0"/>
              <a:t>4. Discharge  </a:t>
            </a:r>
          </a:p>
        </p:txBody>
      </p:sp>
      <p:sp>
        <p:nvSpPr>
          <p:cNvPr id="14" name="Rectangle: Rounded Corners 13">
            <a:extLst>
              <a:ext uri="{FF2B5EF4-FFF2-40B4-BE49-F238E27FC236}">
                <a16:creationId xmlns:a16="http://schemas.microsoft.com/office/drawing/2014/main" id="{194567BD-338F-7402-9F5B-89407E5F9EC3}"/>
              </a:ext>
            </a:extLst>
          </p:cNvPr>
          <p:cNvSpPr/>
          <p:nvPr/>
        </p:nvSpPr>
        <p:spPr>
          <a:xfrm>
            <a:off x="2940960" y="4969073"/>
            <a:ext cx="8891739" cy="856627"/>
          </a:xfrm>
          <a:prstGeom prst="roundRect">
            <a:avLst>
              <a:gd name="adj" fmla="val 11107"/>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0535" rIns="284360" bIns="160536" numCol="1" spcCol="1270" anchor="ctr" anchorCtr="0">
            <a:noAutofit/>
          </a:bodyPr>
          <a:lstStyle/>
          <a:p>
            <a:pPr marL="180975" lvl="1" indent="-180975" algn="l" defTabSz="400050">
              <a:lnSpc>
                <a:spcPct val="90000"/>
              </a:lnSpc>
              <a:spcBef>
                <a:spcPct val="0"/>
              </a:spcBef>
              <a:spcAft>
                <a:spcPct val="15000"/>
              </a:spcAft>
              <a:buChar char="•"/>
            </a:pPr>
            <a:r>
              <a:rPr lang="en-AU" sz="1000" kern="1200" dirty="0"/>
              <a:t>Therapy goals achieved and therapy is removed. </a:t>
            </a:r>
          </a:p>
          <a:p>
            <a:pPr marL="180975" lvl="1" indent="-180975" algn="l" defTabSz="400050">
              <a:lnSpc>
                <a:spcPct val="90000"/>
              </a:lnSpc>
              <a:spcBef>
                <a:spcPct val="0"/>
              </a:spcBef>
              <a:spcAft>
                <a:spcPct val="15000"/>
              </a:spcAft>
              <a:buChar char="•"/>
            </a:pPr>
            <a:r>
              <a:rPr lang="en-AU" sz="1000" kern="1200" dirty="0"/>
              <a:t>If ceased at patient’s home and patient is capable to return the device to the hospital, instruct them to do so returning it to the hospital reception. If the patient is unable to return it, the Hospital in the Home provider notifies S+N to arrange courier collection of the device and return of it to the hospital. </a:t>
            </a:r>
          </a:p>
          <a:p>
            <a:pPr marL="180975" lvl="1" indent="-180975" algn="l" defTabSz="400050">
              <a:lnSpc>
                <a:spcPct val="90000"/>
              </a:lnSpc>
              <a:spcBef>
                <a:spcPct val="0"/>
              </a:spcBef>
              <a:spcAft>
                <a:spcPct val="15000"/>
              </a:spcAft>
              <a:buChar char="•"/>
            </a:pPr>
            <a:r>
              <a:rPr lang="en-AU" sz="1000" kern="1200" dirty="0"/>
              <a:t>If therapy ceased at doctor follow-up visit, device to be returned to hospital reception from the </a:t>
            </a:r>
            <a:r>
              <a:rPr lang="en-AU" sz="1000" dirty="0"/>
              <a:t>d</a:t>
            </a:r>
            <a:r>
              <a:rPr lang="en-AU" sz="1000" kern="1200" dirty="0"/>
              <a:t>octor’s rooms.   </a:t>
            </a:r>
          </a:p>
        </p:txBody>
      </p:sp>
      <p:sp>
        <p:nvSpPr>
          <p:cNvPr id="15" name="Freeform: Shape 14">
            <a:extLst>
              <a:ext uri="{FF2B5EF4-FFF2-40B4-BE49-F238E27FC236}">
                <a16:creationId xmlns:a16="http://schemas.microsoft.com/office/drawing/2014/main" id="{B503B60D-63AD-85D3-0AE1-9370B4DB4654}"/>
              </a:ext>
            </a:extLst>
          </p:cNvPr>
          <p:cNvSpPr/>
          <p:nvPr/>
        </p:nvSpPr>
        <p:spPr>
          <a:xfrm>
            <a:off x="90436" y="4969073"/>
            <a:ext cx="2691761" cy="604800"/>
          </a:xfrm>
          <a:custGeom>
            <a:avLst/>
            <a:gdLst>
              <a:gd name="connsiteX0" fmla="*/ 0 w 2691761"/>
              <a:gd name="connsiteY0" fmla="*/ 156671 h 940008"/>
              <a:gd name="connsiteX1" fmla="*/ 156671 w 2691761"/>
              <a:gd name="connsiteY1" fmla="*/ 0 h 940008"/>
              <a:gd name="connsiteX2" fmla="*/ 2535090 w 2691761"/>
              <a:gd name="connsiteY2" fmla="*/ 0 h 940008"/>
              <a:gd name="connsiteX3" fmla="*/ 2691761 w 2691761"/>
              <a:gd name="connsiteY3" fmla="*/ 156671 h 940008"/>
              <a:gd name="connsiteX4" fmla="*/ 2691761 w 2691761"/>
              <a:gd name="connsiteY4" fmla="*/ 783337 h 940008"/>
              <a:gd name="connsiteX5" fmla="*/ 2535090 w 2691761"/>
              <a:gd name="connsiteY5" fmla="*/ 940008 h 940008"/>
              <a:gd name="connsiteX6" fmla="*/ 156671 w 2691761"/>
              <a:gd name="connsiteY6" fmla="*/ 940008 h 940008"/>
              <a:gd name="connsiteX7" fmla="*/ 0 w 2691761"/>
              <a:gd name="connsiteY7" fmla="*/ 783337 h 940008"/>
              <a:gd name="connsiteX8" fmla="*/ 0 w 2691761"/>
              <a:gd name="connsiteY8" fmla="*/ 156671 h 94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1761" h="940008">
                <a:moveTo>
                  <a:pt x="0" y="156671"/>
                </a:moveTo>
                <a:cubicBezTo>
                  <a:pt x="0" y="70144"/>
                  <a:pt x="70144" y="0"/>
                  <a:pt x="156671" y="0"/>
                </a:cubicBezTo>
                <a:lnTo>
                  <a:pt x="2535090" y="0"/>
                </a:lnTo>
                <a:cubicBezTo>
                  <a:pt x="2621617" y="0"/>
                  <a:pt x="2691761" y="70144"/>
                  <a:pt x="2691761" y="156671"/>
                </a:cubicBezTo>
                <a:lnTo>
                  <a:pt x="2691761" y="783337"/>
                </a:lnTo>
                <a:cubicBezTo>
                  <a:pt x="2691761" y="869864"/>
                  <a:pt x="2621617" y="940008"/>
                  <a:pt x="2535090" y="940008"/>
                </a:cubicBezTo>
                <a:lnTo>
                  <a:pt x="156671" y="940008"/>
                </a:lnTo>
                <a:cubicBezTo>
                  <a:pt x="70144" y="940008"/>
                  <a:pt x="0" y="869864"/>
                  <a:pt x="0" y="783337"/>
                </a:cubicBezTo>
                <a:lnTo>
                  <a:pt x="0" y="156671"/>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177" tIns="63032" rIns="80177" bIns="63032" numCol="1" spcCol="1270" anchor="ctr" anchorCtr="0">
            <a:noAutofit/>
          </a:bodyPr>
          <a:lstStyle/>
          <a:p>
            <a:pPr marL="0" lvl="0" indent="0" algn="ctr" defTabSz="400050">
              <a:lnSpc>
                <a:spcPct val="90000"/>
              </a:lnSpc>
              <a:spcBef>
                <a:spcPct val="0"/>
              </a:spcBef>
              <a:spcAft>
                <a:spcPct val="35000"/>
              </a:spcAft>
              <a:buNone/>
            </a:pPr>
            <a:r>
              <a:rPr lang="en-AU" sz="1400" kern="1200" dirty="0"/>
              <a:t>5. Therapy Ceased </a:t>
            </a:r>
          </a:p>
        </p:txBody>
      </p:sp>
      <p:sp>
        <p:nvSpPr>
          <p:cNvPr id="16" name="Rectangle: Rounded Corners 15">
            <a:extLst>
              <a:ext uri="{FF2B5EF4-FFF2-40B4-BE49-F238E27FC236}">
                <a16:creationId xmlns:a16="http://schemas.microsoft.com/office/drawing/2014/main" id="{187604E9-30DD-4A42-30CD-985ADAC003BA}"/>
              </a:ext>
            </a:extLst>
          </p:cNvPr>
          <p:cNvSpPr/>
          <p:nvPr/>
        </p:nvSpPr>
        <p:spPr>
          <a:xfrm>
            <a:off x="2940960" y="5951723"/>
            <a:ext cx="8891739" cy="752008"/>
          </a:xfrm>
          <a:prstGeom prst="roundRect">
            <a:avLst/>
          </a:pr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247651" tIns="160535" rIns="284360" bIns="160536" numCol="1" spcCol="1270" anchor="ctr" anchorCtr="0">
            <a:noAutofit/>
          </a:bodyPr>
          <a:lstStyle/>
          <a:p>
            <a:pPr marL="180975" lvl="1" indent="-180975" algn="l" defTabSz="400050">
              <a:lnSpc>
                <a:spcPct val="90000"/>
              </a:lnSpc>
              <a:spcBef>
                <a:spcPct val="0"/>
              </a:spcBef>
              <a:spcAft>
                <a:spcPct val="15000"/>
              </a:spcAft>
              <a:buChar char="•"/>
            </a:pPr>
            <a:r>
              <a:rPr lang="en-AU" sz="1000" kern="1200" dirty="0"/>
              <a:t>RENASYS EDGE device cleaned and self check completed as per </a:t>
            </a:r>
            <a:r>
              <a:rPr lang="en-AU" sz="1000" kern="1200" dirty="0">
                <a:hlinkClick r:id="rId5"/>
              </a:rPr>
              <a:t>In-between </a:t>
            </a:r>
            <a:r>
              <a:rPr lang="en-AU" sz="1000" dirty="0">
                <a:hlinkClick r:id="rId5"/>
              </a:rPr>
              <a:t>P</a:t>
            </a:r>
            <a:r>
              <a:rPr lang="en-AU" sz="1000" kern="1200" dirty="0">
                <a:hlinkClick r:id="rId5"/>
              </a:rPr>
              <a:t>atient </a:t>
            </a:r>
            <a:r>
              <a:rPr lang="en-AU" sz="1000" dirty="0">
                <a:hlinkClick r:id="rId5"/>
              </a:rPr>
              <a:t>P</a:t>
            </a:r>
            <a:r>
              <a:rPr lang="en-AU" sz="1000" kern="1200" dirty="0">
                <a:hlinkClick r:id="rId5"/>
              </a:rPr>
              <a:t>rocedure</a:t>
            </a:r>
            <a:r>
              <a:rPr lang="en-AU" sz="1000" kern="1200" dirty="0"/>
              <a:t>.</a:t>
            </a:r>
          </a:p>
          <a:p>
            <a:pPr marL="180975" lvl="1" indent="-180975" algn="l" defTabSz="400050">
              <a:lnSpc>
                <a:spcPct val="90000"/>
              </a:lnSpc>
              <a:spcBef>
                <a:spcPct val="0"/>
              </a:spcBef>
              <a:spcAft>
                <a:spcPct val="15000"/>
              </a:spcAft>
              <a:buChar char="•"/>
            </a:pPr>
            <a:r>
              <a:rPr lang="en-AU" sz="1000" kern="1200" dirty="0"/>
              <a:t>Device stored in the hospital for the next patient use. </a:t>
            </a:r>
          </a:p>
        </p:txBody>
      </p:sp>
      <p:sp>
        <p:nvSpPr>
          <p:cNvPr id="17" name="Freeform: Shape 16">
            <a:extLst>
              <a:ext uri="{FF2B5EF4-FFF2-40B4-BE49-F238E27FC236}">
                <a16:creationId xmlns:a16="http://schemas.microsoft.com/office/drawing/2014/main" id="{4B17C2ED-A1CB-398D-36E8-561551C4AA7C}"/>
              </a:ext>
            </a:extLst>
          </p:cNvPr>
          <p:cNvSpPr/>
          <p:nvPr/>
        </p:nvSpPr>
        <p:spPr>
          <a:xfrm>
            <a:off x="90436" y="5951723"/>
            <a:ext cx="2691761" cy="604800"/>
          </a:xfrm>
          <a:custGeom>
            <a:avLst/>
            <a:gdLst>
              <a:gd name="connsiteX0" fmla="*/ 0 w 2691761"/>
              <a:gd name="connsiteY0" fmla="*/ 156671 h 940008"/>
              <a:gd name="connsiteX1" fmla="*/ 156671 w 2691761"/>
              <a:gd name="connsiteY1" fmla="*/ 0 h 940008"/>
              <a:gd name="connsiteX2" fmla="*/ 2535090 w 2691761"/>
              <a:gd name="connsiteY2" fmla="*/ 0 h 940008"/>
              <a:gd name="connsiteX3" fmla="*/ 2691761 w 2691761"/>
              <a:gd name="connsiteY3" fmla="*/ 156671 h 940008"/>
              <a:gd name="connsiteX4" fmla="*/ 2691761 w 2691761"/>
              <a:gd name="connsiteY4" fmla="*/ 783337 h 940008"/>
              <a:gd name="connsiteX5" fmla="*/ 2535090 w 2691761"/>
              <a:gd name="connsiteY5" fmla="*/ 940008 h 940008"/>
              <a:gd name="connsiteX6" fmla="*/ 156671 w 2691761"/>
              <a:gd name="connsiteY6" fmla="*/ 940008 h 940008"/>
              <a:gd name="connsiteX7" fmla="*/ 0 w 2691761"/>
              <a:gd name="connsiteY7" fmla="*/ 783337 h 940008"/>
              <a:gd name="connsiteX8" fmla="*/ 0 w 2691761"/>
              <a:gd name="connsiteY8" fmla="*/ 156671 h 940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1761" h="940008">
                <a:moveTo>
                  <a:pt x="0" y="156671"/>
                </a:moveTo>
                <a:cubicBezTo>
                  <a:pt x="0" y="70144"/>
                  <a:pt x="70144" y="0"/>
                  <a:pt x="156671" y="0"/>
                </a:cubicBezTo>
                <a:lnTo>
                  <a:pt x="2535090" y="0"/>
                </a:lnTo>
                <a:cubicBezTo>
                  <a:pt x="2621617" y="0"/>
                  <a:pt x="2691761" y="70144"/>
                  <a:pt x="2691761" y="156671"/>
                </a:cubicBezTo>
                <a:lnTo>
                  <a:pt x="2691761" y="783337"/>
                </a:lnTo>
                <a:cubicBezTo>
                  <a:pt x="2691761" y="869864"/>
                  <a:pt x="2621617" y="940008"/>
                  <a:pt x="2535090" y="940008"/>
                </a:cubicBezTo>
                <a:lnTo>
                  <a:pt x="156671" y="940008"/>
                </a:lnTo>
                <a:cubicBezTo>
                  <a:pt x="70144" y="940008"/>
                  <a:pt x="0" y="869864"/>
                  <a:pt x="0" y="783337"/>
                </a:cubicBezTo>
                <a:lnTo>
                  <a:pt x="0" y="156671"/>
                </a:lnTo>
                <a:close/>
              </a:path>
            </a:pathLst>
          </a:custGeom>
          <a:ln>
            <a:no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0177" tIns="63032" rIns="80177" bIns="63032" numCol="1" spcCol="1270" anchor="ctr" anchorCtr="0">
            <a:noAutofit/>
          </a:bodyPr>
          <a:lstStyle/>
          <a:p>
            <a:pPr marL="0" lvl="0" indent="0" algn="ctr" defTabSz="400050">
              <a:lnSpc>
                <a:spcPct val="90000"/>
              </a:lnSpc>
              <a:spcBef>
                <a:spcPct val="0"/>
              </a:spcBef>
              <a:spcAft>
                <a:spcPct val="35000"/>
              </a:spcAft>
              <a:buNone/>
            </a:pPr>
            <a:r>
              <a:rPr lang="en-AU" sz="1400" kern="1200" dirty="0"/>
              <a:t>6. In-between </a:t>
            </a:r>
            <a:r>
              <a:rPr lang="en-AU" sz="1400" dirty="0"/>
              <a:t>P</a:t>
            </a:r>
            <a:r>
              <a:rPr lang="en-AU" sz="1400" kern="1200" dirty="0"/>
              <a:t>atient Procedure </a:t>
            </a:r>
          </a:p>
        </p:txBody>
      </p:sp>
      <p:sp>
        <p:nvSpPr>
          <p:cNvPr id="8" name="TextBox 7">
            <a:extLst>
              <a:ext uri="{FF2B5EF4-FFF2-40B4-BE49-F238E27FC236}">
                <a16:creationId xmlns:a16="http://schemas.microsoft.com/office/drawing/2014/main" id="{3FA2C9E1-095B-43B1-DEFC-D00B348A58F7}"/>
              </a:ext>
            </a:extLst>
          </p:cNvPr>
          <p:cNvSpPr txBox="1"/>
          <p:nvPr/>
        </p:nvSpPr>
        <p:spPr>
          <a:xfrm>
            <a:off x="7680960" y="2414016"/>
            <a:ext cx="1801368" cy="2560320"/>
          </a:xfrm>
          <a:prstGeom prst="rect">
            <a:avLst/>
          </a:prstGeom>
        </p:spPr>
        <p:txBody>
          <a:bodyPr vert="horz" wrap="none" lIns="0" tIns="0" rIns="0" bIns="0" rtlCol="0">
            <a:noAutofit/>
          </a:bodyPr>
          <a:lstStyle/>
          <a:p>
            <a:pPr algn="l"/>
            <a:endParaRPr lang="en-AU" dirty="0">
              <a:solidFill>
                <a:schemeClr val="tx1"/>
              </a:solidFill>
            </a:endParaRPr>
          </a:p>
        </p:txBody>
      </p:sp>
    </p:spTree>
    <p:extLst>
      <p:ext uri="{BB962C8B-B14F-4D97-AF65-F5344CB8AC3E}">
        <p14:creationId xmlns:p14="http://schemas.microsoft.com/office/powerpoint/2010/main" val="2548356053"/>
      </p:ext>
    </p:extLst>
  </p:cSld>
  <p:clrMapOvr>
    <a:masterClrMapping/>
  </p:clrMapOvr>
</p:sld>
</file>

<file path=ppt/theme/theme1.xml><?xml version="1.0" encoding="utf-8"?>
<a:theme xmlns:a="http://schemas.openxmlformats.org/drawingml/2006/main" name="SN^M200">
  <a:themeElements>
    <a:clrScheme name="S&amp;N 2019 A">
      <a:dk1>
        <a:srgbClr val="404043"/>
      </a:dk1>
      <a:lt1>
        <a:sysClr val="window" lastClr="FFFFFF"/>
      </a:lt1>
      <a:dk2>
        <a:srgbClr val="FF9E18"/>
      </a:dk2>
      <a:lt2>
        <a:srgbClr val="F2D007"/>
      </a:lt2>
      <a:accent1>
        <a:srgbClr val="00729C"/>
      </a:accent1>
      <a:accent2>
        <a:srgbClr val="C31F16"/>
      </a:accent2>
      <a:accent3>
        <a:srgbClr val="B4BC00"/>
      </a:accent3>
      <a:accent4>
        <a:srgbClr val="D774AE"/>
      </a:accent4>
      <a:accent5>
        <a:srgbClr val="78C3ED"/>
      </a:accent5>
      <a:accent6>
        <a:srgbClr val="BF8A5A"/>
      </a:accent6>
      <a:hlink>
        <a:srgbClr val="0563C1"/>
      </a:hlink>
      <a:folHlink>
        <a:srgbClr val="954F72"/>
      </a:folHlink>
    </a:clrScheme>
    <a:fontScheme name="S&amp;N 2019">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35739C"/>
        </a:solidFill>
        <a:ln w="3175">
          <a:solidFill>
            <a:srgbClr val="35739C"/>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oAutofit/>
      </a:bodyPr>
      <a:lstStyle>
        <a:defPPr algn="l">
          <a:defRPr>
            <a:solidFill>
              <a:schemeClr val="tx1"/>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273106dc-2878-42eb-b7c8-069dcf334687}" enabled="0" method="" siteId="{273106dc-2878-42eb-b7c8-069dcf334687}" removed="1"/>
</clbl:labelList>
</file>

<file path=docProps/app.xml><?xml version="1.0" encoding="utf-8"?>
<Properties xmlns="http://schemas.openxmlformats.org/officeDocument/2006/extended-properties" xmlns:vt="http://schemas.openxmlformats.org/officeDocument/2006/docPropsVTypes">
  <Template/>
  <TotalTime>611</TotalTime>
  <Words>418</Words>
  <Application>Microsoft Office PowerPoint</Application>
  <PresentationFormat>Widescreen</PresentationFormat>
  <Paragraphs>22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Aptos</vt:lpstr>
      <vt:lpstr>Verdana</vt:lpstr>
      <vt:lpstr>SN^M200</vt:lpstr>
      <vt:lpstr>RENASYS◊ EDGE NPWT Discharge Process  Ramsay Health Care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Jewell, Tracey</dc:creator>
  <cp:lastModifiedBy>Dowdall, Scott</cp:lastModifiedBy>
  <cp:revision>2</cp:revision>
  <dcterms:created xsi:type="dcterms:W3CDTF">2025-08-19T03:40:09Z</dcterms:created>
  <dcterms:modified xsi:type="dcterms:W3CDTF">2025-11-06T22:48:15Z</dcterms:modified>
</cp:coreProperties>
</file>