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0" r:id="rId7"/>
    <p:sldId id="261" r:id="rId8"/>
    <p:sldId id="273" r:id="rId9"/>
    <p:sldId id="274" r:id="rId10"/>
    <p:sldId id="262" r:id="rId11"/>
    <p:sldId id="264" r:id="rId12"/>
    <p:sldId id="265" r:id="rId13"/>
    <p:sldId id="270" r:id="rId14"/>
    <p:sldId id="267" r:id="rId15"/>
    <p:sldId id="268" r:id="rId16"/>
    <p:sldId id="266" r:id="rId17"/>
    <p:sldId id="269" r:id="rId18"/>
    <p:sldId id="272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r, Tim" initials="MT" lastIdx="4" clrIdx="0">
    <p:extLst>
      <p:ext uri="{19B8F6BF-5375-455C-9EA6-DF929625EA0E}">
        <p15:presenceInfo xmlns:p15="http://schemas.microsoft.com/office/powerpoint/2012/main" userId="S-1-5-21-1892635996-485898970-3967616231-4230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153"/>
    <a:srgbClr val="D4D4D5"/>
    <a:srgbClr val="9E9EA0"/>
    <a:srgbClr val="404043"/>
    <a:srgbClr val="B4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3918" autoAdjust="0"/>
  </p:normalViewPr>
  <p:slideViewPr>
    <p:cSldViewPr snapToGrid="0" showGuides="1">
      <p:cViewPr varScale="1">
        <p:scale>
          <a:sx n="106" d="100"/>
          <a:sy n="106" d="100"/>
        </p:scale>
        <p:origin x="222" y="96"/>
      </p:cViewPr>
      <p:guideLst>
        <p:guide orient="horz" pos="2364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ecedo, Cassandra" userId="cfc826cd-5a9b-458a-b04f-5155f9dae321" providerId="ADAL" clId="{59FCB618-4F15-46F7-9035-38F7BFCE13D6}"/>
    <pc:docChg chg="custSel addSld delSld modSld">
      <pc:chgData name="Cerecedo, Cassandra" userId="cfc826cd-5a9b-458a-b04f-5155f9dae321" providerId="ADAL" clId="{59FCB618-4F15-46F7-9035-38F7BFCE13D6}" dt="2021-01-12T01:51:33.055" v="99" actId="2696"/>
      <pc:docMkLst>
        <pc:docMk/>
      </pc:docMkLst>
      <pc:sldChg chg="del">
        <pc:chgData name="Cerecedo, Cassandra" userId="cfc826cd-5a9b-458a-b04f-5155f9dae321" providerId="ADAL" clId="{59FCB618-4F15-46F7-9035-38F7BFCE13D6}" dt="2021-01-12T01:51:27.164" v="98" actId="2696"/>
        <pc:sldMkLst>
          <pc:docMk/>
          <pc:sldMk cId="2011378612" sldId="259"/>
        </pc:sldMkLst>
      </pc:sldChg>
      <pc:sldChg chg="addSp modSp">
        <pc:chgData name="Cerecedo, Cassandra" userId="cfc826cd-5a9b-458a-b04f-5155f9dae321" providerId="ADAL" clId="{59FCB618-4F15-46F7-9035-38F7BFCE13D6}" dt="2021-01-12T01:48:53.791" v="48" actId="164"/>
        <pc:sldMkLst>
          <pc:docMk/>
          <pc:sldMk cId="2844634038" sldId="262"/>
        </pc:sldMkLst>
        <pc:spChg chg="add mod">
          <ac:chgData name="Cerecedo, Cassandra" userId="cfc826cd-5a9b-458a-b04f-5155f9dae321" providerId="ADAL" clId="{59FCB618-4F15-46F7-9035-38F7BFCE13D6}" dt="2021-01-12T01:48:53.791" v="48" actId="164"/>
          <ac:spMkLst>
            <pc:docMk/>
            <pc:sldMk cId="2844634038" sldId="262"/>
            <ac:spMk id="5" creationId="{75088A6C-36C1-4672-8BCF-CFA4BC42C3AC}"/>
          </ac:spMkLst>
        </pc:spChg>
        <pc:grpChg chg="add mod">
          <ac:chgData name="Cerecedo, Cassandra" userId="cfc826cd-5a9b-458a-b04f-5155f9dae321" providerId="ADAL" clId="{59FCB618-4F15-46F7-9035-38F7BFCE13D6}" dt="2021-01-12T01:48:53.791" v="48" actId="164"/>
          <ac:grpSpMkLst>
            <pc:docMk/>
            <pc:sldMk cId="2844634038" sldId="262"/>
            <ac:grpSpMk id="9" creationId="{92E3A7F4-E9AF-4B2E-8470-DF416D0B9FD7}"/>
          </ac:grpSpMkLst>
        </pc:grpChg>
        <pc:grpChg chg="mod">
          <ac:chgData name="Cerecedo, Cassandra" userId="cfc826cd-5a9b-458a-b04f-5155f9dae321" providerId="ADAL" clId="{59FCB618-4F15-46F7-9035-38F7BFCE13D6}" dt="2021-01-12T01:48:53.791" v="48" actId="164"/>
          <ac:grpSpMkLst>
            <pc:docMk/>
            <pc:sldMk cId="2844634038" sldId="262"/>
            <ac:grpSpMk id="33" creationId="{E786BB62-8A5F-3A42-AFA5-F3B6E0F5D07F}"/>
          </ac:grpSpMkLst>
        </pc:grpChg>
        <pc:picChg chg="mod">
          <ac:chgData name="Cerecedo, Cassandra" userId="cfc826cd-5a9b-458a-b04f-5155f9dae321" providerId="ADAL" clId="{59FCB618-4F15-46F7-9035-38F7BFCE13D6}" dt="2021-01-12T01:46:36.033" v="0" actId="1076"/>
          <ac:picMkLst>
            <pc:docMk/>
            <pc:sldMk cId="2844634038" sldId="262"/>
            <ac:picMk id="37" creationId="{0E9BBDC9-4961-9245-8ED1-1E8E4C95A940}"/>
          </ac:picMkLst>
        </pc:picChg>
      </pc:sldChg>
      <pc:sldChg chg="modSp">
        <pc:chgData name="Cerecedo, Cassandra" userId="cfc826cd-5a9b-458a-b04f-5155f9dae321" providerId="ADAL" clId="{59FCB618-4F15-46F7-9035-38F7BFCE13D6}" dt="2021-01-12T01:49:33.846" v="89" actId="20577"/>
        <pc:sldMkLst>
          <pc:docMk/>
          <pc:sldMk cId="1514386319" sldId="270"/>
        </pc:sldMkLst>
        <pc:spChg chg="mod">
          <ac:chgData name="Cerecedo, Cassandra" userId="cfc826cd-5a9b-458a-b04f-5155f9dae321" providerId="ADAL" clId="{59FCB618-4F15-46F7-9035-38F7BFCE13D6}" dt="2021-01-12T01:49:33.846" v="89" actId="20577"/>
          <ac:spMkLst>
            <pc:docMk/>
            <pc:sldMk cId="1514386319" sldId="270"/>
            <ac:spMk id="2" creationId="{74F8C0ED-436B-4BDD-B02E-7CFDD75B12F9}"/>
          </ac:spMkLst>
        </pc:spChg>
      </pc:sldChg>
      <pc:sldChg chg="addSp modSp add">
        <pc:chgData name="Cerecedo, Cassandra" userId="cfc826cd-5a9b-458a-b04f-5155f9dae321" providerId="ADAL" clId="{59FCB618-4F15-46F7-9035-38F7BFCE13D6}" dt="2021-01-12T01:51:21.599" v="97" actId="1076"/>
        <pc:sldMkLst>
          <pc:docMk/>
          <pc:sldMk cId="3930376817" sldId="347"/>
        </pc:sldMkLst>
        <pc:spChg chg="add mod">
          <ac:chgData name="Cerecedo, Cassandra" userId="cfc826cd-5a9b-458a-b04f-5155f9dae321" providerId="ADAL" clId="{59FCB618-4F15-46F7-9035-38F7BFCE13D6}" dt="2021-01-12T01:51:21.599" v="97" actId="1076"/>
          <ac:spMkLst>
            <pc:docMk/>
            <pc:sldMk cId="3930376817" sldId="347"/>
            <ac:spMk id="4" creationId="{D332BEB6-023C-4008-9E4D-EC3FB4BACFB8}"/>
          </ac:spMkLst>
        </pc:spChg>
      </pc:sldChg>
      <pc:sldMasterChg chg="delSldLayout">
        <pc:chgData name="Cerecedo, Cassandra" userId="cfc826cd-5a9b-458a-b04f-5155f9dae321" providerId="ADAL" clId="{59FCB618-4F15-46F7-9035-38F7BFCE13D6}" dt="2021-01-12T01:51:33.055" v="99" actId="2696"/>
        <pc:sldMasterMkLst>
          <pc:docMk/>
          <pc:sldMasterMk cId="2202524281" sldId="2147483660"/>
        </pc:sldMasterMkLst>
        <pc:sldLayoutChg chg="del">
          <pc:chgData name="Cerecedo, Cassandra" userId="cfc826cd-5a9b-458a-b04f-5155f9dae321" providerId="ADAL" clId="{59FCB618-4F15-46F7-9035-38F7BFCE13D6}" dt="2021-01-12T01:51:33.055" v="99" actId="2696"/>
          <pc:sldLayoutMkLst>
            <pc:docMk/>
            <pc:sldMasterMk cId="2202524281" sldId="2147483660"/>
            <pc:sldLayoutMk cId="995359034" sldId="214748369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3905370768641"/>
          <c:y val="4.3073280074985121E-2"/>
          <c:w val="0.6098273749590577"/>
          <c:h val="0.8626612935550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Adapt to 
wound size</c:v>
                </c:pt>
                <c:pt idx="1">
                  <c:v>Involve 
patient/caregiver</c:v>
                </c:pt>
                <c:pt idx="2">
                  <c:v>Ease of 
use</c:v>
                </c:pt>
                <c:pt idx="3">
                  <c:v>Ease of 
removal </c:v>
                </c:pt>
                <c:pt idx="4">
                  <c:v>Indicating 
change</c:v>
                </c:pt>
                <c:pt idx="5">
                  <c:v>Exudate
masking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61</c:v>
                </c:pt>
                <c:pt idx="2">
                  <c:v>65</c:v>
                </c:pt>
                <c:pt idx="3">
                  <c:v>67</c:v>
                </c:pt>
                <c:pt idx="4">
                  <c:v>81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8-41B8-91B1-42CDCAE35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2231680"/>
        <c:axId val="2044738848"/>
      </c:barChart>
      <c:catAx>
        <c:axId val="213223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738848"/>
        <c:crosses val="autoZero"/>
        <c:auto val="1"/>
        <c:lblAlgn val="r"/>
        <c:lblOffset val="100"/>
        <c:noMultiLvlLbl val="0"/>
      </c:catAx>
      <c:valAx>
        <c:axId val="204473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2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2-10cm2</cx:pt>
          <cx:pt idx="1">&lt;2cm2</cx:pt>
          <cx:pt idx="2">&gt;10cm2</cx:pt>
        </cx:lvl>
        <cx:lvl ptCount="16"/>
        <cx:lvl ptCount="16"/>
      </cx:strDim>
      <cx:numDim type="size">
        <cx:f>Sheet1!$D$2:$D$17</cx:f>
        <cx:lvl ptCount="16" formatCode="General">
          <cx:pt idx="0">55</cx:pt>
          <cx:pt idx="1">22</cx:pt>
          <cx:pt idx="2">23</cx:pt>
        </cx:lvl>
      </cx:numDim>
    </cx:data>
  </cx:chartData>
  <cx:chart>
    <cx:plotArea>
      <cx:plotAreaRegion>
        <cx:series layoutId="treemap" uniqueId="{BE9D17F3-08C9-4ECA-935B-B2B97DD09D50}">
          <cx:tx>
            <cx:txData>
              <cx:f>Sheet1!$D$1</cx:f>
              <cx:v>Series1</cx:v>
            </cx:txData>
          </cx:tx>
          <cx:spPr>
            <a:solidFill>
              <a:schemeClr val="tx2">
                <a:lumMod val="40000"/>
                <a:lumOff val="60000"/>
              </a:schemeClr>
            </a:solidFill>
          </cx:spPr>
          <cx:dataPt idx="0">
            <cx:spPr>
              <a:solidFill>
                <a:srgbClr val="FF9E18"/>
              </a:solidFill>
            </cx:spPr>
          </cx:dataPt>
          <cx:dataPt idx="2">
            <cx:spPr>
              <a:solidFill>
                <a:srgbClr val="FFC000"/>
              </a:solidFill>
            </cx:spPr>
          </cx:dataPt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^L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156679-43E2-414B-A8BF-017A1CE87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2"/>
          <a:stretch/>
        </p:blipFill>
        <p:spPr>
          <a:xfrm>
            <a:off x="0" y="802387"/>
            <a:ext cx="9575800" cy="60556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4C2EE-E0B1-644A-B871-3530458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379" y="2367882"/>
            <a:ext cx="5938170" cy="1061117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slide:</a:t>
            </a:r>
            <a:br>
              <a:rPr lang="en-US"/>
            </a:br>
            <a:r>
              <a:rPr lang="en-US"/>
              <a:t>Click to enter title text.</a:t>
            </a:r>
            <a:br>
              <a:rPr lang="en-US"/>
            </a:br>
            <a:r>
              <a:rPr lang="en-US"/>
              <a:t>To create subtitle, unbold and change to 22pts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D8883B1-6F2F-0A48-BEC5-8E297DEB0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7633" y="5155610"/>
            <a:ext cx="3878367" cy="878524"/>
          </a:xfrm>
        </p:spPr>
        <p:txBody>
          <a:bodyPr/>
          <a:lstStyle>
            <a:lvl1pPr marL="0" marR="0" indent="6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details (optional):</a:t>
            </a:r>
            <a:br>
              <a:rPr lang="en-US"/>
            </a:br>
            <a:r>
              <a:rPr lang="en-US"/>
              <a:t>Presenter’s name</a:t>
            </a:r>
            <a:br>
              <a:rPr lang="en-US"/>
            </a:br>
            <a:r>
              <a:rPr lang="en-US"/>
              <a:t>Date</a:t>
            </a:r>
            <a:br>
              <a:rPr lang="en-US"/>
            </a:br>
            <a:r>
              <a:rPr lang="en-US"/>
              <a:t>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719CF-9D88-0F46-AEF6-D1AF43FE5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2389" y="363664"/>
            <a:ext cx="3977640" cy="6494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52A5B1-B76A-4BD7-9899-F6C201DD6E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421949"/>
            <a:ext cx="36027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^L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618B0E-EF1F-3D4E-ADE6-504151E37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49341"/>
            <a:ext cx="10323576" cy="8396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title text.</a:t>
            </a:r>
            <a:br>
              <a:rPr lang="en-US"/>
            </a:br>
            <a:r>
              <a:rPr lang="en-US"/>
              <a:t>To create subtitle, unbold and change to 22pts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B9FA735-58DC-AC4D-91AA-B39987F826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0038" y="1628775"/>
            <a:ext cx="11591925" cy="4637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enter text or click an icon to insert an object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E9E0C00-CC55-9C4F-B88A-097674AA0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703361-6F65-454F-9631-823DECB4C27F}" type="datetime1">
              <a:rPr lang="en-US" smtClean="0"/>
              <a:t>1/13/2021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45E707-6AC6-D043-8C12-656C974E6E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74F8F0-C860-D049-87D9-FA0DC9DE2C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SN^logo">
            <a:extLst>
              <a:ext uri="{FF2B5EF4-FFF2-40B4-BE49-F238E27FC236}">
                <a16:creationId xmlns:a16="http://schemas.microsoft.com/office/drawing/2014/main" id="{1834C1E6-AB2C-44BE-9659-FB17690F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47" y="327025"/>
            <a:ext cx="925200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">
          <p15:clr>
            <a:srgbClr val="FBAE40"/>
          </p15:clr>
        </p15:guide>
        <p15:guide id="3" orient="horz" pos="155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orient="horz" pos="3947">
          <p15:clr>
            <a:srgbClr val="FBAE40"/>
          </p15:clr>
        </p15:guide>
        <p15:guide id="6" orient="horz" pos="6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^L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4AE8EE-BD03-9247-A446-EA53B909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9C84AB24-B2E9-A244-801C-399AC5AA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4264025"/>
            <a:ext cx="23304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CCC1955C-8C1D-F44E-80D7-B6575142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64" y="4578350"/>
            <a:ext cx="891403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AU" sz="1100" b="0" i="0" u="none" strike="noStrike" kern="1200" baseline="0" dirty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endParaRPr lang="en-AU" sz="1100" b="0" i="0" u="none" strike="noStrike" kern="1200" baseline="0" dirty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Smith &amp; Nephew Pty Ltd		Smith &amp; Nephew Ltd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Australia 			New Zealand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T +61 2 9857 3999 	</a:t>
            </a:r>
            <a:r>
              <a:rPr lang="en-AU" sz="1100" b="0" i="0" u="none" strike="noStrike" kern="1200" baseline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	T+64 </a:t>
            </a: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9 820 2840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F+61 2 9857 3900 		F +64 9 820 2841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www.smith-nephew.com/australia 	www.smith-nephew.com/new-zealand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AU" sz="11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◊Trademark of Smith &amp; Nephew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All Trademarks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395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226E5-46C1-4322-BA36-39B713B9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249341"/>
            <a:ext cx="9853895" cy="839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b="1">
                <a:solidFill>
                  <a:srgbClr val="FFAD1C"/>
                </a:solidFill>
                <a:effectLst/>
                <a:latin typeface="Verdana" panose="020B0604030504040204" pitchFamily="34" charset="0"/>
              </a:rPr>
              <a:t>Click to enter title text</a:t>
            </a:r>
            <a:r>
              <a:rPr lang="en-GB">
                <a:solidFill>
                  <a:srgbClr val="FFAD1C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GB">
                <a:solidFill>
                  <a:srgbClr val="FFAD1C"/>
                </a:solidFill>
                <a:effectLst/>
                <a:latin typeface="Verdana" panose="020B0604030504040204" pitchFamily="34" charset="0"/>
              </a:rPr>
            </a:br>
            <a:r>
              <a:rPr lang="en-US" b="1">
                <a:solidFill>
                  <a:srgbClr val="FFAD1C"/>
                </a:solidFill>
                <a:effectLst/>
                <a:latin typeface="Verdana" panose="020B0604030504040204" pitchFamily="34" charset="0"/>
              </a:rPr>
              <a:t>To create subtitle, unbold and change to 22pts</a:t>
            </a:r>
            <a:endParaRPr lang="en-GB">
              <a:solidFill>
                <a:srgbClr val="FFAD1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FBC65-6741-415C-948E-AE2E20C5F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627188"/>
            <a:ext cx="11591924" cy="4638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509E-399E-4391-9663-4A3B66A2E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1313" y="6416176"/>
            <a:ext cx="790490" cy="1502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404043"/>
                </a:solidFill>
              </a:defRPr>
            </a:lvl1pPr>
          </a:lstStyle>
          <a:p>
            <a:fld id="{E7C39869-C002-4D85-B571-C7AD86F1AB79}" type="datetime1">
              <a:rPr lang="en-US" smtClean="0"/>
              <a:pPr/>
              <a:t>1/13/2021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68647-B726-4A79-B03B-8DC3ADE57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413546"/>
            <a:ext cx="9775032" cy="1554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404043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1F10-1823-4A2D-B0EF-651020492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1996" y="6413546"/>
            <a:ext cx="269966" cy="1554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404043"/>
                </a:solidFill>
              </a:defRPr>
            </a:lvl1pPr>
          </a:lstStyle>
          <a:p>
            <a:fld id="{350E99F9-58F0-4AF2-A985-BDC45D7500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SN^Dev" hidden="1">
            <a:extLst>
              <a:ext uri="{FF2B5EF4-FFF2-40B4-BE49-F238E27FC236}">
                <a16:creationId xmlns:a16="http://schemas.microsoft.com/office/drawing/2014/main" id="{A6181A03-1099-4942-A945-C170389534BE}"/>
              </a:ext>
            </a:extLst>
          </p:cNvPr>
          <p:cNvSpPr txBox="1"/>
          <p:nvPr userDrawn="1"/>
        </p:nvSpPr>
        <p:spPr>
          <a:xfrm>
            <a:off x="-530942" y="1155700"/>
            <a:ext cx="263012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en-US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025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98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600" b="1" kern="1200" smtClean="0">
          <a:solidFill>
            <a:srgbClr val="FF9E18"/>
          </a:solidFill>
          <a:effectLst/>
          <a:latin typeface="+mj-lt"/>
          <a:ea typeface="+mj-ea"/>
          <a:cs typeface="+mj-cs"/>
        </a:defRPr>
      </a:lvl1pPr>
    </p:titleStyle>
    <p:bodyStyle>
      <a:lvl1pPr marL="0" indent="63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lang="en-US" sz="1600" kern="1200" dirty="0">
          <a:solidFill>
            <a:srgbClr val="404043"/>
          </a:solidFill>
          <a:effectLst/>
          <a:latin typeface="Verdana" panose="020B0604030504040204" pitchFamily="34" charset="0"/>
          <a:ea typeface="+mn-ea"/>
          <a:cs typeface="+mn-cs"/>
        </a:defRPr>
      </a:lvl1pPr>
      <a:lvl2pPr marL="4763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GB" sz="1600" b="1" i="0" kern="1200" smtClean="0">
          <a:solidFill>
            <a:srgbClr val="FF9E18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22250" marR="0" indent="-217488" algn="l" defTabSz="914400" rtl="0" eaLnBrk="1" fontAlgn="t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404043"/>
        </a:buClr>
        <a:buSzPct val="100000"/>
        <a:buFont typeface="Helvetica" pitchFamily="2" charset="0"/>
        <a:buChar char="•"/>
        <a:tabLst/>
        <a:defRPr lang="en-GB" sz="1600" kern="1200" dirty="0" smtClean="0">
          <a:solidFill>
            <a:srgbClr val="404043"/>
          </a:solidFill>
          <a:effectLst/>
          <a:latin typeface="Verdana" panose="020B0604030504040204" pitchFamily="34" charset="0"/>
          <a:ea typeface="+mn-ea"/>
          <a:cs typeface="+mn-cs"/>
        </a:defRPr>
      </a:lvl3pPr>
      <a:lvl4pPr marL="444500" marR="0" indent="-2063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300"/>
        </a:spcAft>
        <a:buClr>
          <a:srgbClr val="404043"/>
        </a:buClr>
        <a:buSzPct val="110000"/>
        <a:buFont typeface="Arial" panose="020B0604020202020204" pitchFamily="34" charset="0"/>
        <a:buChar char="•"/>
        <a:tabLst/>
        <a:defRPr lang="en-GB" sz="1400" kern="1200" dirty="0" smtClean="0">
          <a:solidFill>
            <a:srgbClr val="404043"/>
          </a:solidFill>
          <a:effectLst/>
          <a:latin typeface="+mn-lt"/>
          <a:ea typeface="+mn-ea"/>
          <a:cs typeface="+mn-cs"/>
        </a:defRPr>
      </a:lvl4pPr>
      <a:lvl5pPr marL="615950" marR="0" indent="-160338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404043"/>
        </a:buClr>
        <a:buSzTx/>
        <a:buFont typeface="Arial" panose="020B0604020202020204" pitchFamily="34" charset="0"/>
        <a:buChar char="•"/>
        <a:tabLst/>
        <a:defRPr lang="en-GB" sz="1200" kern="1200" dirty="0" smtClean="0">
          <a:solidFill>
            <a:srgbClr val="404043"/>
          </a:solidFill>
          <a:effectLst/>
          <a:latin typeface="+mn-lt"/>
          <a:ea typeface="+mn-ea"/>
          <a:cs typeface="+mn-cs"/>
        </a:defRPr>
      </a:lvl5pPr>
      <a:lvl6pPr marL="804863" marR="0" indent="-16351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404043"/>
        </a:buClr>
        <a:buSzTx/>
        <a:buFont typeface="Arial" panose="020B0604020202020204" pitchFamily="34" charset="0"/>
        <a:buChar char="•"/>
        <a:tabLst/>
        <a:defRPr lang="en-GB" sz="1200" kern="1200" smtClean="0">
          <a:solidFill>
            <a:srgbClr val="404043"/>
          </a:solidFill>
          <a:effectLst/>
          <a:latin typeface="+mn-lt"/>
          <a:ea typeface="+mn-ea"/>
          <a:cs typeface="+mn-cs"/>
        </a:defRPr>
      </a:lvl6pPr>
      <a:lvl7pPr marL="968375" indent="-163513" algn="l" defTabSz="914400" rtl="0" eaLnBrk="1" latinLnBrk="0" hangingPunct="1">
        <a:lnSpc>
          <a:spcPct val="90000"/>
        </a:lnSpc>
        <a:spcBef>
          <a:spcPts val="500"/>
        </a:spcBef>
        <a:buClr>
          <a:srgbClr val="404043"/>
        </a:buClr>
        <a:buFont typeface="Arial" panose="020B0604020202020204" pitchFamily="34" charset="0"/>
        <a:buChar char="•"/>
        <a:defRPr sz="1200" kern="1200">
          <a:solidFill>
            <a:srgbClr val="404043"/>
          </a:solidFill>
          <a:latin typeface="+mn-lt"/>
          <a:ea typeface="+mn-ea"/>
          <a:cs typeface="+mn-cs"/>
        </a:defRPr>
      </a:lvl7pPr>
      <a:lvl8pPr marL="1146175" indent="-163513" algn="l" defTabSz="914400" rtl="0" eaLnBrk="1" latinLnBrk="0" hangingPunct="1">
        <a:lnSpc>
          <a:spcPct val="90000"/>
        </a:lnSpc>
        <a:spcBef>
          <a:spcPts val="500"/>
        </a:spcBef>
        <a:buClr>
          <a:srgbClr val="404043"/>
        </a:buClr>
        <a:buFont typeface="Arial" panose="020B0604020202020204" pitchFamily="34" charset="0"/>
        <a:buChar char="•"/>
        <a:defRPr sz="1200" kern="1200">
          <a:solidFill>
            <a:srgbClr val="404043"/>
          </a:solidFill>
          <a:latin typeface="+mn-lt"/>
          <a:ea typeface="+mn-ea"/>
          <a:cs typeface="+mn-cs"/>
        </a:defRPr>
      </a:lvl8pPr>
      <a:lvl9pPr marL="1309688" indent="-163513" algn="l" defTabSz="914400" rtl="0" eaLnBrk="1" latinLnBrk="0" hangingPunct="1">
        <a:lnSpc>
          <a:spcPct val="90000"/>
        </a:lnSpc>
        <a:spcBef>
          <a:spcPts val="500"/>
        </a:spcBef>
        <a:buClr>
          <a:srgbClr val="404043"/>
        </a:buClr>
        <a:buFont typeface="Arial" panose="020B0604020202020204" pitchFamily="34" charset="0"/>
        <a:buChar char="•"/>
        <a:defRPr sz="1200" kern="1200">
          <a:solidFill>
            <a:srgbClr val="40404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orient="horz" pos="3947">
          <p15:clr>
            <a:srgbClr val="F26B43"/>
          </p15:clr>
        </p15:guide>
        <p15:guide id="7" pos="7491">
          <p15:clr>
            <a:srgbClr val="F26B43"/>
          </p15:clr>
        </p15:guide>
        <p15:guide id="8" orient="horz" pos="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3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8150-3CDE-4704-BD09-2538FAA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378" y="2632929"/>
            <a:ext cx="6114097" cy="1354217"/>
          </a:xfrm>
        </p:spPr>
        <p:txBody>
          <a:bodyPr wrap="square">
            <a:spAutoFit/>
          </a:bodyPr>
          <a:lstStyle/>
          <a:p>
            <a:r>
              <a:rPr lang="en-GB" sz="2200" dirty="0"/>
              <a:t>Clinical and economic results </a:t>
            </a:r>
            <a:br>
              <a:rPr lang="en-GB" sz="2200" dirty="0"/>
            </a:br>
            <a:r>
              <a:rPr lang="en-GB" sz="2200" dirty="0"/>
              <a:t>of switching to ALLEVYN</a:t>
            </a:r>
            <a:r>
              <a:rPr lang="en-GB" sz="2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/>
              <a:t>LIFE Foam </a:t>
            </a:r>
            <a:br>
              <a:rPr lang="en-GB" sz="2200" dirty="0"/>
            </a:br>
            <a:r>
              <a:rPr lang="en-GB" sz="2200" dirty="0"/>
              <a:t>Dressing from various standard dressings in a community-based study </a:t>
            </a:r>
            <a:endParaRPr lang="en-GB" sz="22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0AD9-A23C-4A30-94A4-3F0DA773D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7633" y="5884273"/>
            <a:ext cx="7157276" cy="180049"/>
          </a:xfrm>
        </p:spPr>
        <p:txBody>
          <a:bodyPr wrap="square">
            <a:spAutoFit/>
          </a:bodyPr>
          <a:lstStyle/>
          <a:p>
            <a:r>
              <a:rPr lang="en-GB" sz="1300" dirty="0" err="1"/>
              <a:t>Tiscar</a:t>
            </a:r>
            <a:r>
              <a:rPr lang="en-GB" sz="1300" dirty="0"/>
              <a:t>-González V, et al. </a:t>
            </a:r>
            <a:r>
              <a:rPr lang="en-GB" sz="1300" i="1" dirty="0"/>
              <a:t>Adv Skin Wound Care</a:t>
            </a:r>
            <a:r>
              <a:rPr lang="en-GB" sz="1300" dirty="0"/>
              <a:t>. </a:t>
            </a:r>
            <a:r>
              <a:rPr lang="en-GB" sz="1300" i="1" dirty="0"/>
              <a:t>In press </a:t>
            </a:r>
            <a:r>
              <a:rPr lang="en-GB" sz="1300" dirty="0"/>
              <a:t>(with permission).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07651-2EDF-4383-A5A7-ABE589AF6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48" y="1970649"/>
            <a:ext cx="3342965" cy="676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7D6A0-1568-4E2D-BA78-56B16E6C00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0288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C0ED-436B-4BDD-B02E-7CFDD75B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Subgroup analysis: pressure injuries and leg ulcers</a:t>
            </a:r>
            <a:r>
              <a:rPr lang="en-GB" sz="2400" b="0" baseline="30000" dirty="0"/>
              <a:t>1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000" b="0" dirty="0"/>
              <a:t>Reductions in mean dressing change frequency and mean weekly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EEEB-0E54-4CA2-B42E-BD9A3C486F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70FFC1-54D1-4B80-A223-68F87DAECC04}"/>
              </a:ext>
            </a:extLst>
          </p:cNvPr>
          <p:cNvSpPr/>
          <p:nvPr/>
        </p:nvSpPr>
        <p:spPr>
          <a:xfrm>
            <a:off x="200297" y="1387152"/>
            <a:ext cx="10225572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Switching to ALLEVYN</a:t>
            </a:r>
            <a:r>
              <a:rPr lang="en-US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/>
              <a:t>LIFE Foam Dressing from previous dressings resulted in:</a:t>
            </a:r>
            <a:endParaRPr lang="en-GB" baseline="30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C5E07A-D86A-EF43-B2B9-2D00F0349584}"/>
              </a:ext>
            </a:extLst>
          </p:cNvPr>
          <p:cNvGrpSpPr/>
          <p:nvPr/>
        </p:nvGrpSpPr>
        <p:grpSpPr>
          <a:xfrm>
            <a:off x="6185645" y="2011794"/>
            <a:ext cx="5040000" cy="4044484"/>
            <a:chOff x="6412211" y="2524546"/>
            <a:chExt cx="5040000" cy="40444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426E76-6946-DD4A-9464-D8D4113BBC4D}"/>
                </a:ext>
              </a:extLst>
            </p:cNvPr>
            <p:cNvGrpSpPr/>
            <p:nvPr/>
          </p:nvGrpSpPr>
          <p:grpSpPr>
            <a:xfrm>
              <a:off x="6412211" y="2524546"/>
              <a:ext cx="5040000" cy="4044484"/>
              <a:chOff x="9917313" y="2524546"/>
              <a:chExt cx="4589929" cy="4044484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B8E7433-A267-EC4A-9B0C-03C00AFC43A7}"/>
                  </a:ext>
                </a:extLst>
              </p:cNvPr>
              <p:cNvSpPr/>
              <p:nvPr/>
            </p:nvSpPr>
            <p:spPr>
              <a:xfrm>
                <a:off x="9917313" y="2524546"/>
                <a:ext cx="4589929" cy="4044484"/>
              </a:xfrm>
              <a:prstGeom prst="roundRect">
                <a:avLst>
                  <a:gd name="adj" fmla="val 6471"/>
                </a:avLst>
              </a:prstGeom>
              <a:solidFill>
                <a:srgbClr val="B4BC00"/>
              </a:solidFill>
              <a:ln w="3175">
                <a:solidFill>
                  <a:srgbClr val="B4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/>
                  <a:t>Leg ulcers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A571C09-B4A8-DF4E-9406-F80DBC44EE5E}"/>
                  </a:ext>
                </a:extLst>
              </p:cNvPr>
              <p:cNvSpPr/>
              <p:nvPr/>
            </p:nvSpPr>
            <p:spPr>
              <a:xfrm>
                <a:off x="9917313" y="3098289"/>
                <a:ext cx="4589929" cy="347074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328B9430-9948-374A-9C75-7D19C000B0D5}"/>
                  </a:ext>
                </a:extLst>
              </p:cNvPr>
              <p:cNvSpPr/>
              <p:nvPr/>
            </p:nvSpPr>
            <p:spPr>
              <a:xfrm>
                <a:off x="9917313" y="2524546"/>
                <a:ext cx="4589929" cy="4044484"/>
              </a:xfrm>
              <a:prstGeom prst="roundRect">
                <a:avLst>
                  <a:gd name="adj" fmla="val 6471"/>
                </a:avLst>
              </a:prstGeom>
              <a:noFill/>
              <a:ln w="3175">
                <a:solidFill>
                  <a:srgbClr val="B4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3DDD53-5050-1D4D-9B1B-373CC1CFDA23}"/>
                </a:ext>
              </a:extLst>
            </p:cNvPr>
            <p:cNvGrpSpPr/>
            <p:nvPr/>
          </p:nvGrpSpPr>
          <p:grpSpPr>
            <a:xfrm>
              <a:off x="6573570" y="3314714"/>
              <a:ext cx="3311999" cy="1395155"/>
              <a:chOff x="6412209" y="3242998"/>
              <a:chExt cx="3311999" cy="139515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52398B-DF1C-4F87-B903-453F85485D64}"/>
                  </a:ext>
                </a:extLst>
              </p:cNvPr>
              <p:cNvSpPr/>
              <p:nvPr/>
            </p:nvSpPr>
            <p:spPr>
              <a:xfrm>
                <a:off x="6412209" y="3314714"/>
                <a:ext cx="331199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3"/>
                    </a:solidFill>
                  </a:rPr>
                  <a:t>49% </a:t>
                </a:r>
              </a:p>
              <a:p>
                <a:pPr algn="ctr"/>
                <a:r>
                  <a:rPr lang="en-US" sz="1600" dirty="0"/>
                  <a:t>Relative reduction in </a:t>
                </a:r>
                <a:r>
                  <a:rPr lang="en-US" sz="1600" b="1" dirty="0"/>
                  <a:t>mean dressing change frequency </a:t>
                </a:r>
              </a:p>
              <a:p>
                <a:pPr algn="ctr"/>
                <a:r>
                  <a:rPr lang="en-US" sz="1200" dirty="0"/>
                  <a:t>(from 3.10 to 1.58; p&lt;0.001)</a:t>
                </a:r>
                <a:endParaRPr lang="en-US" sz="1200" baseline="30000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00EC766-7A9E-B149-AFCB-85C8FD793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7445" y="3242998"/>
                <a:ext cx="552744" cy="552744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947ADA-784D-1F4A-ADA0-B26F851D0735}"/>
                </a:ext>
              </a:extLst>
            </p:cNvPr>
            <p:cNvGrpSpPr/>
            <p:nvPr/>
          </p:nvGrpSpPr>
          <p:grpSpPr>
            <a:xfrm>
              <a:off x="8529211" y="4987322"/>
              <a:ext cx="2897361" cy="1333600"/>
              <a:chOff x="8510572" y="5094896"/>
              <a:chExt cx="2897361" cy="13336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AF75651-D3ED-4436-A910-887DEC60D12F}"/>
                  </a:ext>
                </a:extLst>
              </p:cNvPr>
              <p:cNvSpPr/>
              <p:nvPr/>
            </p:nvSpPr>
            <p:spPr>
              <a:xfrm>
                <a:off x="8510572" y="5166612"/>
                <a:ext cx="2897361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3"/>
                    </a:solidFill>
                  </a:rPr>
                  <a:t>35%</a:t>
                </a:r>
              </a:p>
              <a:p>
                <a:pPr algn="ctr"/>
                <a:r>
                  <a:rPr lang="en-US" sz="1600" dirty="0"/>
                  <a:t>Relative reduction</a:t>
                </a:r>
              </a:p>
              <a:p>
                <a:pPr algn="ctr"/>
                <a:r>
                  <a:rPr lang="en-US" sz="1600" dirty="0"/>
                  <a:t> in </a:t>
                </a:r>
                <a:r>
                  <a:rPr lang="en-US" sz="1600" b="1" dirty="0"/>
                  <a:t>mean weekly costs</a:t>
                </a:r>
                <a:r>
                  <a:rPr lang="en-US" sz="1600" dirty="0"/>
                  <a:t> </a:t>
                </a:r>
              </a:p>
              <a:p>
                <a:pPr algn="ctr"/>
                <a:r>
                  <a:rPr lang="en-US" sz="1200" dirty="0"/>
                  <a:t>(from </a:t>
                </a:r>
                <a:r>
                  <a:rPr lang="en-US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€</a:t>
                </a:r>
                <a:r>
                  <a:rPr lang="en-US" sz="1200" dirty="0"/>
                  <a:t>20.07 to 13.00; p&lt;0.001)</a:t>
                </a:r>
                <a:endParaRPr lang="en-US" sz="1200" baseline="30000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7C85308-57E1-C246-ACA0-1BAFCC126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3448" y="5094896"/>
                <a:ext cx="552744" cy="552744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BEAB7-D154-7C45-A67D-0F518897E1DF}"/>
              </a:ext>
            </a:extLst>
          </p:cNvPr>
          <p:cNvGrpSpPr/>
          <p:nvPr/>
        </p:nvGrpSpPr>
        <p:grpSpPr>
          <a:xfrm>
            <a:off x="899960" y="2011794"/>
            <a:ext cx="5040000" cy="4044484"/>
            <a:chOff x="1126526" y="2524546"/>
            <a:chExt cx="5040000" cy="40444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0EAD73-B117-824C-9350-0E777BE83624}"/>
                </a:ext>
              </a:extLst>
            </p:cNvPr>
            <p:cNvGrpSpPr/>
            <p:nvPr/>
          </p:nvGrpSpPr>
          <p:grpSpPr>
            <a:xfrm>
              <a:off x="1126526" y="2524546"/>
              <a:ext cx="5040000" cy="4044484"/>
              <a:chOff x="1595742" y="2524546"/>
              <a:chExt cx="4589929" cy="404448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9042A92-921C-2845-A375-D276D85CDC8A}"/>
                  </a:ext>
                </a:extLst>
              </p:cNvPr>
              <p:cNvSpPr/>
              <p:nvPr/>
            </p:nvSpPr>
            <p:spPr>
              <a:xfrm>
                <a:off x="1595742" y="2524546"/>
                <a:ext cx="4589929" cy="4044484"/>
              </a:xfrm>
              <a:prstGeom prst="roundRect">
                <a:avLst>
                  <a:gd name="adj" fmla="val 6471"/>
                </a:avLst>
              </a:prstGeom>
              <a:solidFill>
                <a:srgbClr val="35739C"/>
              </a:solidFill>
              <a:ln w="3175">
                <a:solidFill>
                  <a:srgbClr val="3573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/>
                  <a:t>Pressure ulcers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DB376DA-7C91-884E-80AB-0946FED5F8D4}"/>
                  </a:ext>
                </a:extLst>
              </p:cNvPr>
              <p:cNvSpPr/>
              <p:nvPr/>
            </p:nvSpPr>
            <p:spPr>
              <a:xfrm>
                <a:off x="1595742" y="3098289"/>
                <a:ext cx="4589929" cy="347074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721239D-0CF4-D947-B907-23564ADC1712}"/>
                  </a:ext>
                </a:extLst>
              </p:cNvPr>
              <p:cNvSpPr/>
              <p:nvPr/>
            </p:nvSpPr>
            <p:spPr>
              <a:xfrm>
                <a:off x="1595742" y="2524546"/>
                <a:ext cx="4589929" cy="4044484"/>
              </a:xfrm>
              <a:prstGeom prst="roundRect">
                <a:avLst>
                  <a:gd name="adj" fmla="val 6471"/>
                </a:avLst>
              </a:prstGeom>
              <a:noFill/>
              <a:ln w="3175">
                <a:solidFill>
                  <a:srgbClr val="3573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CC114DA-54E4-8341-8B8D-79F9979D5E7A}"/>
                </a:ext>
              </a:extLst>
            </p:cNvPr>
            <p:cNvGrpSpPr/>
            <p:nvPr/>
          </p:nvGrpSpPr>
          <p:grpSpPr>
            <a:xfrm>
              <a:off x="3209342" y="4987322"/>
              <a:ext cx="2897361" cy="1333600"/>
              <a:chOff x="3190703" y="5094896"/>
              <a:chExt cx="2897361" cy="13336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664E10-95D9-4D5D-99DA-0594139BC14E}"/>
                  </a:ext>
                </a:extLst>
              </p:cNvPr>
              <p:cNvSpPr/>
              <p:nvPr/>
            </p:nvSpPr>
            <p:spPr>
              <a:xfrm>
                <a:off x="3190703" y="5166612"/>
                <a:ext cx="2897361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5"/>
                    </a:solidFill>
                  </a:rPr>
                  <a:t>75%</a:t>
                </a:r>
              </a:p>
              <a:p>
                <a:pPr algn="ctr"/>
                <a:r>
                  <a:rPr lang="en-US" sz="1600" dirty="0"/>
                  <a:t>Relative reduction</a:t>
                </a:r>
              </a:p>
              <a:p>
                <a:pPr algn="ctr"/>
                <a:r>
                  <a:rPr lang="en-US" sz="1600" dirty="0"/>
                  <a:t> in </a:t>
                </a:r>
                <a:r>
                  <a:rPr lang="en-US" sz="1600" b="1" dirty="0"/>
                  <a:t>mean weekly costs </a:t>
                </a:r>
              </a:p>
              <a:p>
                <a:pPr algn="ctr"/>
                <a:r>
                  <a:rPr lang="en-US" sz="1200" dirty="0"/>
                  <a:t>(from </a:t>
                </a:r>
                <a:r>
                  <a:rPr lang="en-US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€</a:t>
                </a:r>
                <a:r>
                  <a:rPr lang="en-US" sz="1200" dirty="0"/>
                  <a:t>47.99 to 11.80; p&lt;0.001)</a:t>
                </a:r>
                <a:endParaRPr lang="en-US" sz="1200" baseline="30000" dirty="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66E390D-9609-BD48-B6CF-8DB773147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853" y="5094896"/>
                <a:ext cx="552565" cy="552565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D4535D-12D2-D24F-B646-B2A8E5DD5387}"/>
                </a:ext>
              </a:extLst>
            </p:cNvPr>
            <p:cNvGrpSpPr/>
            <p:nvPr/>
          </p:nvGrpSpPr>
          <p:grpSpPr>
            <a:xfrm>
              <a:off x="1287885" y="3314714"/>
              <a:ext cx="3311999" cy="1395155"/>
              <a:chOff x="1126524" y="3242998"/>
              <a:chExt cx="3311999" cy="139515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92B3C7-63B1-453B-93B1-73F056E98816}"/>
                  </a:ext>
                </a:extLst>
              </p:cNvPr>
              <p:cNvSpPr/>
              <p:nvPr/>
            </p:nvSpPr>
            <p:spPr>
              <a:xfrm>
                <a:off x="1126524" y="3314714"/>
                <a:ext cx="331199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5"/>
                    </a:solidFill>
                  </a:rPr>
                  <a:t>45% </a:t>
                </a:r>
              </a:p>
              <a:p>
                <a:pPr algn="ctr"/>
                <a:r>
                  <a:rPr lang="en-US" sz="1600" dirty="0"/>
                  <a:t>Relative reduction in </a:t>
                </a:r>
                <a:r>
                  <a:rPr lang="en-US" sz="1600" b="1" dirty="0"/>
                  <a:t>mean dressing change frequency </a:t>
                </a:r>
              </a:p>
              <a:p>
                <a:pPr algn="ctr"/>
                <a:r>
                  <a:rPr lang="en-US" sz="1200" dirty="0"/>
                  <a:t>(from 3.43 to 1.90; p&lt;0.001)</a:t>
                </a:r>
                <a:endParaRPr lang="en-US" sz="1200" baseline="30000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BFAF950-1C52-BF4B-9C15-E44D33B20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850" y="3242998"/>
                <a:ext cx="552565" cy="552565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451F2C-1346-4F15-9971-A466741686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1438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E030-4A9A-43BC-B415-05BF7232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HCPs were more satisfied with use </a:t>
            </a:r>
            <a:br>
              <a:rPr lang="en-GB" sz="2400" b="0" dirty="0"/>
            </a:br>
            <a:r>
              <a:rPr lang="en-GB" sz="2400" b="0" dirty="0"/>
              <a:t>of ALLEVYN</a:t>
            </a:r>
            <a:r>
              <a:rPr lang="en-GB" sz="2400" b="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GB" sz="2400" b="0" dirty="0"/>
              <a:t> LIFE Foam Dressing than previous dressings</a:t>
            </a:r>
            <a:r>
              <a:rPr lang="en-GB" sz="2400" b="0" baseline="30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994CB-88EE-438E-96E9-8841641EEF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3936" y="1785127"/>
            <a:ext cx="4631172" cy="1482970"/>
          </a:xfrm>
        </p:spPr>
        <p:txBody>
          <a:bodyPr wrap="square">
            <a:spAutoFit/>
          </a:bodyPr>
          <a:lstStyle/>
          <a:p>
            <a:r>
              <a:rPr lang="en-GB" dirty="0"/>
              <a:t>HCPs agreed that after switching to</a:t>
            </a:r>
            <a:br>
              <a:rPr lang="en-GB" dirty="0"/>
            </a:br>
            <a:r>
              <a:rPr lang="en-GB" dirty="0"/>
              <a:t>ALLEVYN LIFE Dressing most wounds showed improvements 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Size (mean area), pain, smell and exudate level</a:t>
            </a:r>
            <a:endParaRPr lang="en-GB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621A-E61B-4D2B-95A3-ACF904FCFC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4" name="SN^Sh_Pectorials">
            <a:extLst>
              <a:ext uri="{FF2B5EF4-FFF2-40B4-BE49-F238E27FC236}">
                <a16:creationId xmlns:a16="http://schemas.microsoft.com/office/drawing/2014/main" id="{572D65FF-B59F-4BBB-8E73-AC68BF6D242C}"/>
              </a:ext>
            </a:extLst>
          </p:cNvPr>
          <p:cNvSpPr>
            <a:spLocks noChangeAspect="1"/>
          </p:cNvSpPr>
          <p:nvPr/>
        </p:nvSpPr>
        <p:spPr>
          <a:xfrm>
            <a:off x="300038" y="3680648"/>
            <a:ext cx="3796402" cy="2478208"/>
          </a:xfrm>
          <a:custGeom>
            <a:avLst/>
            <a:gdLst>
              <a:gd name="connsiteX0" fmla="*/ 1884218 w 4502727"/>
              <a:gd name="connsiteY0" fmla="*/ 0 h 4017818"/>
              <a:gd name="connsiteX1" fmla="*/ 3823854 w 4502727"/>
              <a:gd name="connsiteY1" fmla="*/ 221673 h 4017818"/>
              <a:gd name="connsiteX2" fmla="*/ 4502727 w 4502727"/>
              <a:gd name="connsiteY2" fmla="*/ 2230582 h 4017818"/>
              <a:gd name="connsiteX3" fmla="*/ 4128654 w 4502727"/>
              <a:gd name="connsiteY3" fmla="*/ 4017818 h 4017818"/>
              <a:gd name="connsiteX4" fmla="*/ 900545 w 4502727"/>
              <a:gd name="connsiteY4" fmla="*/ 3449782 h 4017818"/>
              <a:gd name="connsiteX5" fmla="*/ 0 w 4502727"/>
              <a:gd name="connsiteY5" fmla="*/ 692727 h 4017818"/>
              <a:gd name="connsiteX6" fmla="*/ 1884218 w 4502727"/>
              <a:gd name="connsiteY6" fmla="*/ 0 h 4017818"/>
              <a:gd name="connsiteX0" fmla="*/ 1884218 w 4502727"/>
              <a:gd name="connsiteY0" fmla="*/ 0 h 4017818"/>
              <a:gd name="connsiteX1" fmla="*/ 3823854 w 4502727"/>
              <a:gd name="connsiteY1" fmla="*/ 221673 h 4017818"/>
              <a:gd name="connsiteX2" fmla="*/ 4502727 w 4502727"/>
              <a:gd name="connsiteY2" fmla="*/ 2230582 h 4017818"/>
              <a:gd name="connsiteX3" fmla="*/ 4128654 w 4502727"/>
              <a:gd name="connsiteY3" fmla="*/ 4017818 h 4017818"/>
              <a:gd name="connsiteX4" fmla="*/ 900545 w 4502727"/>
              <a:gd name="connsiteY4" fmla="*/ 3449782 h 4017818"/>
              <a:gd name="connsiteX5" fmla="*/ 0 w 4502727"/>
              <a:gd name="connsiteY5" fmla="*/ 692727 h 4017818"/>
              <a:gd name="connsiteX6" fmla="*/ 1884218 w 4502727"/>
              <a:gd name="connsiteY6" fmla="*/ 0 h 4017818"/>
              <a:gd name="connsiteX0" fmla="*/ 1884218 w 4502727"/>
              <a:gd name="connsiteY0" fmla="*/ 62995 h 4080813"/>
              <a:gd name="connsiteX1" fmla="*/ 3823854 w 4502727"/>
              <a:gd name="connsiteY1" fmla="*/ 284668 h 4080813"/>
              <a:gd name="connsiteX2" fmla="*/ 4502727 w 4502727"/>
              <a:gd name="connsiteY2" fmla="*/ 2293577 h 4080813"/>
              <a:gd name="connsiteX3" fmla="*/ 4128654 w 4502727"/>
              <a:gd name="connsiteY3" fmla="*/ 4080813 h 4080813"/>
              <a:gd name="connsiteX4" fmla="*/ 900545 w 4502727"/>
              <a:gd name="connsiteY4" fmla="*/ 3512777 h 4080813"/>
              <a:gd name="connsiteX5" fmla="*/ 0 w 4502727"/>
              <a:gd name="connsiteY5" fmla="*/ 755722 h 4080813"/>
              <a:gd name="connsiteX6" fmla="*/ 1884218 w 4502727"/>
              <a:gd name="connsiteY6" fmla="*/ 62995 h 4080813"/>
              <a:gd name="connsiteX0" fmla="*/ 1884218 w 4502727"/>
              <a:gd name="connsiteY0" fmla="*/ 62995 h 4080813"/>
              <a:gd name="connsiteX1" fmla="*/ 3823854 w 4502727"/>
              <a:gd name="connsiteY1" fmla="*/ 284668 h 4080813"/>
              <a:gd name="connsiteX2" fmla="*/ 4502727 w 4502727"/>
              <a:gd name="connsiteY2" fmla="*/ 2293577 h 4080813"/>
              <a:gd name="connsiteX3" fmla="*/ 4128654 w 4502727"/>
              <a:gd name="connsiteY3" fmla="*/ 4080813 h 4080813"/>
              <a:gd name="connsiteX4" fmla="*/ 900545 w 4502727"/>
              <a:gd name="connsiteY4" fmla="*/ 3512777 h 4080813"/>
              <a:gd name="connsiteX5" fmla="*/ 0 w 4502727"/>
              <a:gd name="connsiteY5" fmla="*/ 755722 h 4080813"/>
              <a:gd name="connsiteX6" fmla="*/ 1884218 w 4502727"/>
              <a:gd name="connsiteY6" fmla="*/ 62995 h 4080813"/>
              <a:gd name="connsiteX0" fmla="*/ 1884218 w 4502727"/>
              <a:gd name="connsiteY0" fmla="*/ 62995 h 4080813"/>
              <a:gd name="connsiteX1" fmla="*/ 3823854 w 4502727"/>
              <a:gd name="connsiteY1" fmla="*/ 284668 h 4080813"/>
              <a:gd name="connsiteX2" fmla="*/ 4502727 w 4502727"/>
              <a:gd name="connsiteY2" fmla="*/ 2293577 h 4080813"/>
              <a:gd name="connsiteX3" fmla="*/ 4128654 w 4502727"/>
              <a:gd name="connsiteY3" fmla="*/ 4080813 h 4080813"/>
              <a:gd name="connsiteX4" fmla="*/ 900545 w 4502727"/>
              <a:gd name="connsiteY4" fmla="*/ 3512777 h 4080813"/>
              <a:gd name="connsiteX5" fmla="*/ 0 w 4502727"/>
              <a:gd name="connsiteY5" fmla="*/ 755722 h 4080813"/>
              <a:gd name="connsiteX6" fmla="*/ 1884218 w 4502727"/>
              <a:gd name="connsiteY6" fmla="*/ 62995 h 4080813"/>
              <a:gd name="connsiteX0" fmla="*/ 1884218 w 4502727"/>
              <a:gd name="connsiteY0" fmla="*/ 62995 h 4080813"/>
              <a:gd name="connsiteX1" fmla="*/ 3823854 w 4502727"/>
              <a:gd name="connsiteY1" fmla="*/ 284668 h 4080813"/>
              <a:gd name="connsiteX2" fmla="*/ 4502727 w 4502727"/>
              <a:gd name="connsiteY2" fmla="*/ 2293577 h 4080813"/>
              <a:gd name="connsiteX3" fmla="*/ 4128654 w 4502727"/>
              <a:gd name="connsiteY3" fmla="*/ 4080813 h 4080813"/>
              <a:gd name="connsiteX4" fmla="*/ 900545 w 4502727"/>
              <a:gd name="connsiteY4" fmla="*/ 3512777 h 4080813"/>
              <a:gd name="connsiteX5" fmla="*/ 0 w 4502727"/>
              <a:gd name="connsiteY5" fmla="*/ 755722 h 4080813"/>
              <a:gd name="connsiteX6" fmla="*/ 1884218 w 4502727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080813"/>
              <a:gd name="connsiteX1" fmla="*/ 3823854 w 4527375"/>
              <a:gd name="connsiteY1" fmla="*/ 284668 h 4080813"/>
              <a:gd name="connsiteX2" fmla="*/ 4502727 w 4527375"/>
              <a:gd name="connsiteY2" fmla="*/ 2293577 h 4080813"/>
              <a:gd name="connsiteX3" fmla="*/ 4128654 w 4527375"/>
              <a:gd name="connsiteY3" fmla="*/ 4080813 h 4080813"/>
              <a:gd name="connsiteX4" fmla="*/ 900545 w 4527375"/>
              <a:gd name="connsiteY4" fmla="*/ 3512777 h 4080813"/>
              <a:gd name="connsiteX5" fmla="*/ 0 w 4527375"/>
              <a:gd name="connsiteY5" fmla="*/ 755722 h 4080813"/>
              <a:gd name="connsiteX6" fmla="*/ 1884218 w 4527375"/>
              <a:gd name="connsiteY6" fmla="*/ 62995 h 4080813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325757"/>
              <a:gd name="connsiteX1" fmla="*/ 3823854 w 4527375"/>
              <a:gd name="connsiteY1" fmla="*/ 284668 h 4325757"/>
              <a:gd name="connsiteX2" fmla="*/ 4502727 w 4527375"/>
              <a:gd name="connsiteY2" fmla="*/ 2293577 h 4325757"/>
              <a:gd name="connsiteX3" fmla="*/ 4128654 w 4527375"/>
              <a:gd name="connsiteY3" fmla="*/ 4080813 h 4325757"/>
              <a:gd name="connsiteX4" fmla="*/ 900545 w 4527375"/>
              <a:gd name="connsiteY4" fmla="*/ 3512777 h 4325757"/>
              <a:gd name="connsiteX5" fmla="*/ 0 w 4527375"/>
              <a:gd name="connsiteY5" fmla="*/ 755722 h 4325757"/>
              <a:gd name="connsiteX6" fmla="*/ 1884218 w 4527375"/>
              <a:gd name="connsiteY6" fmla="*/ 62995 h 4325757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922435 w 4565592"/>
              <a:gd name="connsiteY0" fmla="*/ 62995 h 4233338"/>
              <a:gd name="connsiteX1" fmla="*/ 3862071 w 4565592"/>
              <a:gd name="connsiteY1" fmla="*/ 284668 h 4233338"/>
              <a:gd name="connsiteX2" fmla="*/ 4540944 w 4565592"/>
              <a:gd name="connsiteY2" fmla="*/ 2293577 h 4233338"/>
              <a:gd name="connsiteX3" fmla="*/ 4166871 w 4565592"/>
              <a:gd name="connsiteY3" fmla="*/ 4080813 h 4233338"/>
              <a:gd name="connsiteX4" fmla="*/ 938762 w 4565592"/>
              <a:gd name="connsiteY4" fmla="*/ 3512777 h 4233338"/>
              <a:gd name="connsiteX5" fmla="*/ 38217 w 4565592"/>
              <a:gd name="connsiteY5" fmla="*/ 755722 h 4233338"/>
              <a:gd name="connsiteX6" fmla="*/ 1922435 w 4565592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7375"/>
              <a:gd name="connsiteY0" fmla="*/ 62995 h 4233338"/>
              <a:gd name="connsiteX1" fmla="*/ 3823854 w 4527375"/>
              <a:gd name="connsiteY1" fmla="*/ 284668 h 4233338"/>
              <a:gd name="connsiteX2" fmla="*/ 4502727 w 4527375"/>
              <a:gd name="connsiteY2" fmla="*/ 2293577 h 4233338"/>
              <a:gd name="connsiteX3" fmla="*/ 4128654 w 4527375"/>
              <a:gd name="connsiteY3" fmla="*/ 4080813 h 4233338"/>
              <a:gd name="connsiteX4" fmla="*/ 900545 w 4527375"/>
              <a:gd name="connsiteY4" fmla="*/ 3512777 h 4233338"/>
              <a:gd name="connsiteX5" fmla="*/ 0 w 4527375"/>
              <a:gd name="connsiteY5" fmla="*/ 755722 h 4233338"/>
              <a:gd name="connsiteX6" fmla="*/ 1884218 w 4527375"/>
              <a:gd name="connsiteY6" fmla="*/ 62995 h 4233338"/>
              <a:gd name="connsiteX0" fmla="*/ 1884218 w 4523525"/>
              <a:gd name="connsiteY0" fmla="*/ 19562 h 4189905"/>
              <a:gd name="connsiteX1" fmla="*/ 3823854 w 4523525"/>
              <a:gd name="connsiteY1" fmla="*/ 241235 h 4189905"/>
              <a:gd name="connsiteX2" fmla="*/ 4502727 w 4523525"/>
              <a:gd name="connsiteY2" fmla="*/ 2250144 h 4189905"/>
              <a:gd name="connsiteX3" fmla="*/ 4128654 w 4523525"/>
              <a:gd name="connsiteY3" fmla="*/ 4037380 h 4189905"/>
              <a:gd name="connsiteX4" fmla="*/ 900545 w 4523525"/>
              <a:gd name="connsiteY4" fmla="*/ 3469344 h 4189905"/>
              <a:gd name="connsiteX5" fmla="*/ 0 w 4523525"/>
              <a:gd name="connsiteY5" fmla="*/ 712289 h 4189905"/>
              <a:gd name="connsiteX6" fmla="*/ 1884218 w 4523525"/>
              <a:gd name="connsiteY6" fmla="*/ 19562 h 4189905"/>
              <a:gd name="connsiteX0" fmla="*/ 1884218 w 4523525"/>
              <a:gd name="connsiteY0" fmla="*/ 19562 h 4257015"/>
              <a:gd name="connsiteX1" fmla="*/ 3823854 w 4523525"/>
              <a:gd name="connsiteY1" fmla="*/ 241235 h 4257015"/>
              <a:gd name="connsiteX2" fmla="*/ 4502727 w 4523525"/>
              <a:gd name="connsiteY2" fmla="*/ 2250144 h 4257015"/>
              <a:gd name="connsiteX3" fmla="*/ 4128654 w 4523525"/>
              <a:gd name="connsiteY3" fmla="*/ 4037380 h 4257015"/>
              <a:gd name="connsiteX4" fmla="*/ 900545 w 4523525"/>
              <a:gd name="connsiteY4" fmla="*/ 3469344 h 4257015"/>
              <a:gd name="connsiteX5" fmla="*/ 0 w 4523525"/>
              <a:gd name="connsiteY5" fmla="*/ 712289 h 4257015"/>
              <a:gd name="connsiteX6" fmla="*/ 1884218 w 4523525"/>
              <a:gd name="connsiteY6" fmla="*/ 19562 h 4257015"/>
              <a:gd name="connsiteX0" fmla="*/ 1884218 w 4504370"/>
              <a:gd name="connsiteY0" fmla="*/ 19562 h 4257015"/>
              <a:gd name="connsiteX1" fmla="*/ 3823854 w 4504370"/>
              <a:gd name="connsiteY1" fmla="*/ 241235 h 4257015"/>
              <a:gd name="connsiteX2" fmla="*/ 4502727 w 4504370"/>
              <a:gd name="connsiteY2" fmla="*/ 2250144 h 4257015"/>
              <a:gd name="connsiteX3" fmla="*/ 4128654 w 4504370"/>
              <a:gd name="connsiteY3" fmla="*/ 4037380 h 4257015"/>
              <a:gd name="connsiteX4" fmla="*/ 900545 w 4504370"/>
              <a:gd name="connsiteY4" fmla="*/ 3469344 h 4257015"/>
              <a:gd name="connsiteX5" fmla="*/ 0 w 4504370"/>
              <a:gd name="connsiteY5" fmla="*/ 712289 h 4257015"/>
              <a:gd name="connsiteX6" fmla="*/ 1884218 w 4504370"/>
              <a:gd name="connsiteY6" fmla="*/ 19562 h 4257015"/>
              <a:gd name="connsiteX0" fmla="*/ 1884218 w 4504370"/>
              <a:gd name="connsiteY0" fmla="*/ 19562 h 4200986"/>
              <a:gd name="connsiteX1" fmla="*/ 3823854 w 4504370"/>
              <a:gd name="connsiteY1" fmla="*/ 241235 h 4200986"/>
              <a:gd name="connsiteX2" fmla="*/ 4502727 w 4504370"/>
              <a:gd name="connsiteY2" fmla="*/ 2250144 h 4200986"/>
              <a:gd name="connsiteX3" fmla="*/ 4128654 w 4504370"/>
              <a:gd name="connsiteY3" fmla="*/ 4037380 h 4200986"/>
              <a:gd name="connsiteX4" fmla="*/ 900545 w 4504370"/>
              <a:gd name="connsiteY4" fmla="*/ 3469344 h 4200986"/>
              <a:gd name="connsiteX5" fmla="*/ 0 w 4504370"/>
              <a:gd name="connsiteY5" fmla="*/ 712289 h 4200986"/>
              <a:gd name="connsiteX6" fmla="*/ 1884218 w 4504370"/>
              <a:gd name="connsiteY6" fmla="*/ 19562 h 4200986"/>
              <a:gd name="connsiteX0" fmla="*/ 1906385 w 4526537"/>
              <a:gd name="connsiteY0" fmla="*/ 19562 h 4200986"/>
              <a:gd name="connsiteX1" fmla="*/ 3846021 w 4526537"/>
              <a:gd name="connsiteY1" fmla="*/ 241235 h 4200986"/>
              <a:gd name="connsiteX2" fmla="*/ 4524894 w 4526537"/>
              <a:gd name="connsiteY2" fmla="*/ 2250144 h 4200986"/>
              <a:gd name="connsiteX3" fmla="*/ 4150821 w 4526537"/>
              <a:gd name="connsiteY3" fmla="*/ 4037380 h 4200986"/>
              <a:gd name="connsiteX4" fmla="*/ 922712 w 4526537"/>
              <a:gd name="connsiteY4" fmla="*/ 3469344 h 4200986"/>
              <a:gd name="connsiteX5" fmla="*/ 22167 w 4526537"/>
              <a:gd name="connsiteY5" fmla="*/ 712289 h 4200986"/>
              <a:gd name="connsiteX6" fmla="*/ 1906385 w 4526537"/>
              <a:gd name="connsiteY6" fmla="*/ 19562 h 4200986"/>
              <a:gd name="connsiteX0" fmla="*/ 1906385 w 4526537"/>
              <a:gd name="connsiteY0" fmla="*/ 6757 h 4188181"/>
              <a:gd name="connsiteX1" fmla="*/ 3846021 w 4526537"/>
              <a:gd name="connsiteY1" fmla="*/ 228430 h 4188181"/>
              <a:gd name="connsiteX2" fmla="*/ 4524894 w 4526537"/>
              <a:gd name="connsiteY2" fmla="*/ 2237339 h 4188181"/>
              <a:gd name="connsiteX3" fmla="*/ 4150821 w 4526537"/>
              <a:gd name="connsiteY3" fmla="*/ 4024575 h 4188181"/>
              <a:gd name="connsiteX4" fmla="*/ 922712 w 4526537"/>
              <a:gd name="connsiteY4" fmla="*/ 3456539 h 4188181"/>
              <a:gd name="connsiteX5" fmla="*/ 22167 w 4526537"/>
              <a:gd name="connsiteY5" fmla="*/ 699484 h 4188181"/>
              <a:gd name="connsiteX6" fmla="*/ 1906385 w 4526537"/>
              <a:gd name="connsiteY6" fmla="*/ 6757 h 4188181"/>
              <a:gd name="connsiteX0" fmla="*/ 1906385 w 4526991"/>
              <a:gd name="connsiteY0" fmla="*/ 8165 h 4189589"/>
              <a:gd name="connsiteX1" fmla="*/ 3846021 w 4526991"/>
              <a:gd name="connsiteY1" fmla="*/ 229838 h 4189589"/>
              <a:gd name="connsiteX2" fmla="*/ 4524894 w 4526991"/>
              <a:gd name="connsiteY2" fmla="*/ 2238747 h 4189589"/>
              <a:gd name="connsiteX3" fmla="*/ 4150821 w 4526991"/>
              <a:gd name="connsiteY3" fmla="*/ 4025983 h 4189589"/>
              <a:gd name="connsiteX4" fmla="*/ 922712 w 4526991"/>
              <a:gd name="connsiteY4" fmla="*/ 3457947 h 4189589"/>
              <a:gd name="connsiteX5" fmla="*/ 22167 w 4526991"/>
              <a:gd name="connsiteY5" fmla="*/ 700892 h 4189589"/>
              <a:gd name="connsiteX6" fmla="*/ 1906385 w 4526991"/>
              <a:gd name="connsiteY6" fmla="*/ 8165 h 4189589"/>
              <a:gd name="connsiteX0" fmla="*/ 1913032 w 4533638"/>
              <a:gd name="connsiteY0" fmla="*/ 8165 h 4169263"/>
              <a:gd name="connsiteX1" fmla="*/ 3852668 w 4533638"/>
              <a:gd name="connsiteY1" fmla="*/ 229838 h 4169263"/>
              <a:gd name="connsiteX2" fmla="*/ 4531541 w 4533638"/>
              <a:gd name="connsiteY2" fmla="*/ 2238747 h 4169263"/>
              <a:gd name="connsiteX3" fmla="*/ 4157468 w 4533638"/>
              <a:gd name="connsiteY3" fmla="*/ 4025983 h 4169263"/>
              <a:gd name="connsiteX4" fmla="*/ 929359 w 4533638"/>
              <a:gd name="connsiteY4" fmla="*/ 3457947 h 4169263"/>
              <a:gd name="connsiteX5" fmla="*/ 28814 w 4533638"/>
              <a:gd name="connsiteY5" fmla="*/ 700892 h 4169263"/>
              <a:gd name="connsiteX6" fmla="*/ 1913032 w 4533638"/>
              <a:gd name="connsiteY6" fmla="*/ 8165 h 4169263"/>
              <a:gd name="connsiteX0" fmla="*/ 2198566 w 4888425"/>
              <a:gd name="connsiteY0" fmla="*/ 8165 h 4026129"/>
              <a:gd name="connsiteX1" fmla="*/ 4138202 w 4888425"/>
              <a:gd name="connsiteY1" fmla="*/ 229838 h 4026129"/>
              <a:gd name="connsiteX2" fmla="*/ 4817075 w 4888425"/>
              <a:gd name="connsiteY2" fmla="*/ 2238747 h 4026129"/>
              <a:gd name="connsiteX3" fmla="*/ 4443002 w 4888425"/>
              <a:gd name="connsiteY3" fmla="*/ 4025983 h 4026129"/>
              <a:gd name="connsiteX4" fmla="*/ 507227 w 4888425"/>
              <a:gd name="connsiteY4" fmla="*/ 2328862 h 4026129"/>
              <a:gd name="connsiteX5" fmla="*/ 314348 w 4888425"/>
              <a:gd name="connsiteY5" fmla="*/ 700892 h 4026129"/>
              <a:gd name="connsiteX6" fmla="*/ 2198566 w 4888425"/>
              <a:gd name="connsiteY6" fmla="*/ 8165 h 4026129"/>
              <a:gd name="connsiteX0" fmla="*/ 2039714 w 4660320"/>
              <a:gd name="connsiteY0" fmla="*/ 8165 h 4063609"/>
              <a:gd name="connsiteX1" fmla="*/ 3979350 w 4660320"/>
              <a:gd name="connsiteY1" fmla="*/ 229838 h 4063609"/>
              <a:gd name="connsiteX2" fmla="*/ 4658223 w 4660320"/>
              <a:gd name="connsiteY2" fmla="*/ 2238747 h 4063609"/>
              <a:gd name="connsiteX3" fmla="*/ 4284150 w 4660320"/>
              <a:gd name="connsiteY3" fmla="*/ 4025983 h 4063609"/>
              <a:gd name="connsiteX4" fmla="*/ 2263315 w 4660320"/>
              <a:gd name="connsiteY4" fmla="*/ 3367351 h 4063609"/>
              <a:gd name="connsiteX5" fmla="*/ 348375 w 4660320"/>
              <a:gd name="connsiteY5" fmla="*/ 2328862 h 4063609"/>
              <a:gd name="connsiteX6" fmla="*/ 155496 w 4660320"/>
              <a:gd name="connsiteY6" fmla="*/ 700892 h 4063609"/>
              <a:gd name="connsiteX7" fmla="*/ 2039714 w 4660320"/>
              <a:gd name="connsiteY7" fmla="*/ 8165 h 4063609"/>
              <a:gd name="connsiteX0" fmla="*/ 2039714 w 4660320"/>
              <a:gd name="connsiteY0" fmla="*/ 8165 h 4063609"/>
              <a:gd name="connsiteX1" fmla="*/ 3979350 w 4660320"/>
              <a:gd name="connsiteY1" fmla="*/ 229838 h 4063609"/>
              <a:gd name="connsiteX2" fmla="*/ 4658223 w 4660320"/>
              <a:gd name="connsiteY2" fmla="*/ 2238747 h 4063609"/>
              <a:gd name="connsiteX3" fmla="*/ 4284150 w 4660320"/>
              <a:gd name="connsiteY3" fmla="*/ 4025983 h 4063609"/>
              <a:gd name="connsiteX4" fmla="*/ 2263315 w 4660320"/>
              <a:gd name="connsiteY4" fmla="*/ 3367351 h 4063609"/>
              <a:gd name="connsiteX5" fmla="*/ 348375 w 4660320"/>
              <a:gd name="connsiteY5" fmla="*/ 2328862 h 4063609"/>
              <a:gd name="connsiteX6" fmla="*/ 155496 w 4660320"/>
              <a:gd name="connsiteY6" fmla="*/ 700892 h 4063609"/>
              <a:gd name="connsiteX7" fmla="*/ 2039714 w 4660320"/>
              <a:gd name="connsiteY7" fmla="*/ 8165 h 4063609"/>
              <a:gd name="connsiteX0" fmla="*/ 2015484 w 4636090"/>
              <a:gd name="connsiteY0" fmla="*/ 8165 h 4164038"/>
              <a:gd name="connsiteX1" fmla="*/ 3955120 w 4636090"/>
              <a:gd name="connsiteY1" fmla="*/ 229838 h 4164038"/>
              <a:gd name="connsiteX2" fmla="*/ 4633993 w 4636090"/>
              <a:gd name="connsiteY2" fmla="*/ 2238747 h 4164038"/>
              <a:gd name="connsiteX3" fmla="*/ 4259920 w 4636090"/>
              <a:gd name="connsiteY3" fmla="*/ 4025983 h 4164038"/>
              <a:gd name="connsiteX4" fmla="*/ 1642738 w 4636090"/>
              <a:gd name="connsiteY4" fmla="*/ 3852380 h 4164038"/>
              <a:gd name="connsiteX5" fmla="*/ 324145 w 4636090"/>
              <a:gd name="connsiteY5" fmla="*/ 2328862 h 4164038"/>
              <a:gd name="connsiteX6" fmla="*/ 131266 w 4636090"/>
              <a:gd name="connsiteY6" fmla="*/ 700892 h 4164038"/>
              <a:gd name="connsiteX7" fmla="*/ 2015484 w 4636090"/>
              <a:gd name="connsiteY7" fmla="*/ 8165 h 4164038"/>
              <a:gd name="connsiteX0" fmla="*/ 2015484 w 4636090"/>
              <a:gd name="connsiteY0" fmla="*/ 8165 h 4166032"/>
              <a:gd name="connsiteX1" fmla="*/ 3955120 w 4636090"/>
              <a:gd name="connsiteY1" fmla="*/ 229838 h 4166032"/>
              <a:gd name="connsiteX2" fmla="*/ 4633993 w 4636090"/>
              <a:gd name="connsiteY2" fmla="*/ 2238747 h 4166032"/>
              <a:gd name="connsiteX3" fmla="*/ 4259920 w 4636090"/>
              <a:gd name="connsiteY3" fmla="*/ 4025983 h 4166032"/>
              <a:gd name="connsiteX4" fmla="*/ 1642738 w 4636090"/>
              <a:gd name="connsiteY4" fmla="*/ 3852380 h 4166032"/>
              <a:gd name="connsiteX5" fmla="*/ 324145 w 4636090"/>
              <a:gd name="connsiteY5" fmla="*/ 2328862 h 4166032"/>
              <a:gd name="connsiteX6" fmla="*/ 131266 w 4636090"/>
              <a:gd name="connsiteY6" fmla="*/ 700892 h 4166032"/>
              <a:gd name="connsiteX7" fmla="*/ 2015484 w 4636090"/>
              <a:gd name="connsiteY7" fmla="*/ 8165 h 4166032"/>
              <a:gd name="connsiteX0" fmla="*/ 2015484 w 4636090"/>
              <a:gd name="connsiteY0" fmla="*/ 8165 h 4222322"/>
              <a:gd name="connsiteX1" fmla="*/ 3955120 w 4636090"/>
              <a:gd name="connsiteY1" fmla="*/ 229838 h 4222322"/>
              <a:gd name="connsiteX2" fmla="*/ 4633993 w 4636090"/>
              <a:gd name="connsiteY2" fmla="*/ 2238747 h 4222322"/>
              <a:gd name="connsiteX3" fmla="*/ 4259920 w 4636090"/>
              <a:gd name="connsiteY3" fmla="*/ 4025983 h 4222322"/>
              <a:gd name="connsiteX4" fmla="*/ 1642738 w 4636090"/>
              <a:gd name="connsiteY4" fmla="*/ 3852380 h 4222322"/>
              <a:gd name="connsiteX5" fmla="*/ 324145 w 4636090"/>
              <a:gd name="connsiteY5" fmla="*/ 2328862 h 4222322"/>
              <a:gd name="connsiteX6" fmla="*/ 131266 w 4636090"/>
              <a:gd name="connsiteY6" fmla="*/ 700892 h 4222322"/>
              <a:gd name="connsiteX7" fmla="*/ 2015484 w 4636090"/>
              <a:gd name="connsiteY7" fmla="*/ 8165 h 4222322"/>
              <a:gd name="connsiteX0" fmla="*/ 2015484 w 4636090"/>
              <a:gd name="connsiteY0" fmla="*/ 8165 h 4220391"/>
              <a:gd name="connsiteX1" fmla="*/ 3955120 w 4636090"/>
              <a:gd name="connsiteY1" fmla="*/ 229838 h 4220391"/>
              <a:gd name="connsiteX2" fmla="*/ 4633993 w 4636090"/>
              <a:gd name="connsiteY2" fmla="*/ 2238747 h 4220391"/>
              <a:gd name="connsiteX3" fmla="*/ 4259920 w 4636090"/>
              <a:gd name="connsiteY3" fmla="*/ 4025983 h 4220391"/>
              <a:gd name="connsiteX4" fmla="*/ 1642738 w 4636090"/>
              <a:gd name="connsiteY4" fmla="*/ 3852380 h 4220391"/>
              <a:gd name="connsiteX5" fmla="*/ 324145 w 4636090"/>
              <a:gd name="connsiteY5" fmla="*/ 2328862 h 4220391"/>
              <a:gd name="connsiteX6" fmla="*/ 131266 w 4636090"/>
              <a:gd name="connsiteY6" fmla="*/ 700892 h 4220391"/>
              <a:gd name="connsiteX7" fmla="*/ 2015484 w 4636090"/>
              <a:gd name="connsiteY7" fmla="*/ 8165 h 4220391"/>
              <a:gd name="connsiteX0" fmla="*/ 2013753 w 4634359"/>
              <a:gd name="connsiteY0" fmla="*/ 8165 h 4220391"/>
              <a:gd name="connsiteX1" fmla="*/ 3953389 w 4634359"/>
              <a:gd name="connsiteY1" fmla="*/ 229838 h 4220391"/>
              <a:gd name="connsiteX2" fmla="*/ 4632262 w 4634359"/>
              <a:gd name="connsiteY2" fmla="*/ 2238747 h 4220391"/>
              <a:gd name="connsiteX3" fmla="*/ 4258189 w 4634359"/>
              <a:gd name="connsiteY3" fmla="*/ 4025983 h 4220391"/>
              <a:gd name="connsiteX4" fmla="*/ 1641007 w 4634359"/>
              <a:gd name="connsiteY4" fmla="*/ 3852380 h 4220391"/>
              <a:gd name="connsiteX5" fmla="*/ 322414 w 4634359"/>
              <a:gd name="connsiteY5" fmla="*/ 2328862 h 4220391"/>
              <a:gd name="connsiteX6" fmla="*/ 129535 w 4634359"/>
              <a:gd name="connsiteY6" fmla="*/ 700892 h 4220391"/>
              <a:gd name="connsiteX7" fmla="*/ 2013753 w 4634359"/>
              <a:gd name="connsiteY7" fmla="*/ 8165 h 4220391"/>
              <a:gd name="connsiteX0" fmla="*/ 1918406 w 4539012"/>
              <a:gd name="connsiteY0" fmla="*/ 8165 h 4220391"/>
              <a:gd name="connsiteX1" fmla="*/ 3858042 w 4539012"/>
              <a:gd name="connsiteY1" fmla="*/ 229838 h 4220391"/>
              <a:gd name="connsiteX2" fmla="*/ 4536915 w 4539012"/>
              <a:gd name="connsiteY2" fmla="*/ 2238747 h 4220391"/>
              <a:gd name="connsiteX3" fmla="*/ 4162842 w 4539012"/>
              <a:gd name="connsiteY3" fmla="*/ 4025983 h 4220391"/>
              <a:gd name="connsiteX4" fmla="*/ 1545660 w 4539012"/>
              <a:gd name="connsiteY4" fmla="*/ 3852380 h 4220391"/>
              <a:gd name="connsiteX5" fmla="*/ 227067 w 4539012"/>
              <a:gd name="connsiteY5" fmla="*/ 2328862 h 4220391"/>
              <a:gd name="connsiteX6" fmla="*/ 34188 w 4539012"/>
              <a:gd name="connsiteY6" fmla="*/ 700892 h 4220391"/>
              <a:gd name="connsiteX7" fmla="*/ 1918406 w 4539012"/>
              <a:gd name="connsiteY7" fmla="*/ 8165 h 422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012" h="4220391">
                <a:moveTo>
                  <a:pt x="1918406" y="8165"/>
                </a:moveTo>
                <a:cubicBezTo>
                  <a:pt x="2587520" y="-30587"/>
                  <a:pt x="3429575" y="72759"/>
                  <a:pt x="3858042" y="229838"/>
                </a:cubicBezTo>
                <a:cubicBezTo>
                  <a:pt x="4286509" y="386917"/>
                  <a:pt x="4566190" y="1571440"/>
                  <a:pt x="4536915" y="2238747"/>
                </a:cubicBezTo>
                <a:cubicBezTo>
                  <a:pt x="4507640" y="2906054"/>
                  <a:pt x="4518261" y="3629823"/>
                  <a:pt x="4162842" y="4025983"/>
                </a:cubicBezTo>
                <a:cubicBezTo>
                  <a:pt x="3807423" y="4422143"/>
                  <a:pt x="2201623" y="4135234"/>
                  <a:pt x="1545660" y="3852380"/>
                </a:cubicBezTo>
                <a:cubicBezTo>
                  <a:pt x="889697" y="3569526"/>
                  <a:pt x="471028" y="2997234"/>
                  <a:pt x="227067" y="2328862"/>
                </a:cubicBezTo>
                <a:cubicBezTo>
                  <a:pt x="-16894" y="1660490"/>
                  <a:pt x="-33016" y="1000210"/>
                  <a:pt x="34188" y="700892"/>
                </a:cubicBezTo>
                <a:cubicBezTo>
                  <a:pt x="101392" y="401574"/>
                  <a:pt x="1249292" y="46917"/>
                  <a:pt x="1918406" y="8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06330D-DAD9-4367-A975-7FCB4AA41AD6}"/>
              </a:ext>
            </a:extLst>
          </p:cNvPr>
          <p:cNvGrpSpPr/>
          <p:nvPr/>
        </p:nvGrpSpPr>
        <p:grpSpPr>
          <a:xfrm>
            <a:off x="-149784" y="3817317"/>
            <a:ext cx="5103500" cy="2043686"/>
            <a:chOff x="-934044" y="2958258"/>
            <a:chExt cx="5103500" cy="204368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0BEE76D-7F87-4BF2-A03F-737994799E73}"/>
                </a:ext>
              </a:extLst>
            </p:cNvPr>
            <p:cNvSpPr/>
            <p:nvPr/>
          </p:nvSpPr>
          <p:spPr>
            <a:xfrm>
              <a:off x="-934044" y="3616949"/>
              <a:ext cx="51035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92.2% </a:t>
              </a:r>
              <a:r>
                <a:rPr lang="en-US" b="1" dirty="0">
                  <a:solidFill>
                    <a:schemeClr val="bg1"/>
                  </a:solidFill>
                </a:rPr>
                <a:t>of HCPs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said they would recommend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ALLEVYN LIFE Dressing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within their healthcare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 err="1">
                  <a:solidFill>
                    <a:schemeClr val="bg1"/>
                  </a:solidFill>
                </a:rPr>
                <a:t>organisation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C6E651D-3C87-445C-922B-3D17A712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1158830" y="2958258"/>
              <a:ext cx="744932" cy="75129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FCD0FE3-A8AE-47AE-9704-36FD6A262C78}"/>
              </a:ext>
            </a:extLst>
          </p:cNvPr>
          <p:cNvSpPr/>
          <p:nvPr/>
        </p:nvSpPr>
        <p:spPr>
          <a:xfrm>
            <a:off x="5458863" y="1741181"/>
            <a:ext cx="6505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Most HCPs rated ALLEVYN LIFE Dressing ‘better’ than previous dressings (all assessed performance characteristics)</a:t>
            </a:r>
            <a:endParaRPr lang="en-GB" sz="1600" baseline="30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24BDA4-B93B-4AE1-947E-7A684968C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20577"/>
              </p:ext>
            </p:extLst>
          </p:nvPr>
        </p:nvGraphicFramePr>
        <p:xfrm>
          <a:off x="4503147" y="2422128"/>
          <a:ext cx="5868233" cy="386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D69FCE-E8BA-4309-8490-67C9B2AC4E18}"/>
              </a:ext>
            </a:extLst>
          </p:cNvPr>
          <p:cNvSpPr txBox="1"/>
          <p:nvPr/>
        </p:nvSpPr>
        <p:spPr>
          <a:xfrm>
            <a:off x="6497096" y="5884671"/>
            <a:ext cx="326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ALLEVYN LIFE Dressing rated better than previous dressings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A3239-30DA-4837-942E-0C4259967AB1}"/>
              </a:ext>
            </a:extLst>
          </p:cNvPr>
          <p:cNvSpPr txBox="1"/>
          <p:nvPr/>
        </p:nvSpPr>
        <p:spPr>
          <a:xfrm>
            <a:off x="9586135" y="2701933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88%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E98CCD-9C84-46B1-8BAB-3EC6B470665F}"/>
              </a:ext>
            </a:extLst>
          </p:cNvPr>
          <p:cNvSpPr txBox="1"/>
          <p:nvPr/>
        </p:nvSpPr>
        <p:spPr>
          <a:xfrm>
            <a:off x="9336055" y="3269391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81%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6A8E4D-5671-488F-8764-1C92D94A1BDE}"/>
              </a:ext>
            </a:extLst>
          </p:cNvPr>
          <p:cNvSpPr txBox="1"/>
          <p:nvPr/>
        </p:nvSpPr>
        <p:spPr>
          <a:xfrm>
            <a:off x="8830687" y="3817317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67%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9891E8-1296-430F-8979-74379E969F51}"/>
              </a:ext>
            </a:extLst>
          </p:cNvPr>
          <p:cNvSpPr txBox="1"/>
          <p:nvPr/>
        </p:nvSpPr>
        <p:spPr>
          <a:xfrm>
            <a:off x="8746568" y="4363273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65%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6C5DB-CE54-4064-A5EC-878290C2074E}"/>
              </a:ext>
            </a:extLst>
          </p:cNvPr>
          <p:cNvSpPr txBox="1"/>
          <p:nvPr/>
        </p:nvSpPr>
        <p:spPr>
          <a:xfrm>
            <a:off x="8598516" y="4918847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61%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A5F0A6-7124-8142-97EF-F77B9E11E3F8}"/>
              </a:ext>
            </a:extLst>
          </p:cNvPr>
          <p:cNvGrpSpPr/>
          <p:nvPr/>
        </p:nvGrpSpPr>
        <p:grpSpPr>
          <a:xfrm>
            <a:off x="9895346" y="3426461"/>
            <a:ext cx="1939251" cy="1869912"/>
            <a:chOff x="3931921" y="-2708560"/>
            <a:chExt cx="2474203" cy="248188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EFD8EBB-BA81-2F43-9D15-15646B9B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21" y="-2708560"/>
              <a:ext cx="2474203" cy="248188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0037BA-12AF-D047-9630-EEB701DBCCCB}"/>
                </a:ext>
              </a:extLst>
            </p:cNvPr>
            <p:cNvSpPr/>
            <p:nvPr/>
          </p:nvSpPr>
          <p:spPr>
            <a:xfrm>
              <a:off x="4373833" y="-2262806"/>
              <a:ext cx="1590378" cy="1590379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E8AEE1-BF2B-A242-848D-BECC9D1C7010}"/>
                </a:ext>
              </a:extLst>
            </p:cNvPr>
            <p:cNvSpPr txBox="1"/>
            <p:nvPr/>
          </p:nvSpPr>
          <p:spPr>
            <a:xfrm>
              <a:off x="4303789" y="-2026248"/>
              <a:ext cx="1730468" cy="1348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Overall </a:t>
              </a:r>
              <a:br>
                <a:rPr lang="en-GB" sz="1200" b="1" dirty="0"/>
              </a:br>
              <a:r>
                <a:rPr lang="en-GB" sz="1200" b="1" dirty="0"/>
                <a:t>performance </a:t>
              </a:r>
              <a:r>
                <a:rPr lang="en-GB" sz="2800" b="1" dirty="0"/>
                <a:t>68% </a:t>
              </a:r>
            </a:p>
            <a:p>
              <a:pPr algn="ctr"/>
              <a:endParaRPr lang="en-GB" sz="1200" baseline="30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B57F9A-1CC7-47E5-B415-A9199D6A2767}"/>
              </a:ext>
            </a:extLst>
          </p:cNvPr>
          <p:cNvSpPr txBox="1"/>
          <p:nvPr/>
        </p:nvSpPr>
        <p:spPr>
          <a:xfrm>
            <a:off x="8246401" y="5464796"/>
            <a:ext cx="84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51%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B2F0D-BF4D-4320-8E74-B69370702C09}"/>
              </a:ext>
            </a:extLst>
          </p:cNvPr>
          <p:cNvSpPr txBox="1"/>
          <p:nvPr/>
        </p:nvSpPr>
        <p:spPr>
          <a:xfrm>
            <a:off x="4745255" y="2597324"/>
            <a:ext cx="175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Exudate masking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0B1208-9E50-4DDE-86CD-D143AF2FD3B9}"/>
              </a:ext>
            </a:extLst>
          </p:cNvPr>
          <p:cNvSpPr txBox="1"/>
          <p:nvPr/>
        </p:nvSpPr>
        <p:spPr>
          <a:xfrm>
            <a:off x="4753280" y="3163607"/>
            <a:ext cx="175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Indicating change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292B4-7D75-4565-B352-36E6EE1DB479}"/>
              </a:ext>
            </a:extLst>
          </p:cNvPr>
          <p:cNvSpPr txBox="1"/>
          <p:nvPr/>
        </p:nvSpPr>
        <p:spPr>
          <a:xfrm>
            <a:off x="4743655" y="3702628"/>
            <a:ext cx="175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Ease of removal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E9387F-A309-4A28-9559-5BA98C78CCFD}"/>
              </a:ext>
            </a:extLst>
          </p:cNvPr>
          <p:cNvSpPr txBox="1"/>
          <p:nvPr/>
        </p:nvSpPr>
        <p:spPr>
          <a:xfrm>
            <a:off x="4753274" y="4376390"/>
            <a:ext cx="175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Ease of 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B62069-7B50-4239-A969-2A5136F8EF3D}"/>
              </a:ext>
            </a:extLst>
          </p:cNvPr>
          <p:cNvSpPr txBox="1"/>
          <p:nvPr/>
        </p:nvSpPr>
        <p:spPr>
          <a:xfrm>
            <a:off x="4546263" y="4819159"/>
            <a:ext cx="19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Involve patient/caregiver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2154A4-7993-4714-A666-3EB1F14B1D2E}"/>
              </a:ext>
            </a:extLst>
          </p:cNvPr>
          <p:cNvSpPr txBox="1"/>
          <p:nvPr/>
        </p:nvSpPr>
        <p:spPr>
          <a:xfrm>
            <a:off x="4753280" y="5387051"/>
            <a:ext cx="175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Adaptability to wound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D8B9B-7E43-41D4-8F73-9CD67BC9EC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375816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1571DEF-B7CC-5848-870F-241BEE517071}"/>
              </a:ext>
            </a:extLst>
          </p:cNvPr>
          <p:cNvGrpSpPr/>
          <p:nvPr/>
        </p:nvGrpSpPr>
        <p:grpSpPr>
          <a:xfrm>
            <a:off x="7609224" y="4061781"/>
            <a:ext cx="3755048" cy="1793008"/>
            <a:chOff x="725578" y="4082333"/>
            <a:chExt cx="3755048" cy="1903430"/>
          </a:xfrm>
        </p:grpSpPr>
        <p:sp>
          <p:nvSpPr>
            <p:cNvPr id="11" name="SN^Sh_Patella">
              <a:extLst>
                <a:ext uri="{FF2B5EF4-FFF2-40B4-BE49-F238E27FC236}">
                  <a16:creationId xmlns:a16="http://schemas.microsoft.com/office/drawing/2014/main" id="{0FA07737-44FD-4893-8EE3-1C2C955D2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578" y="4082333"/>
              <a:ext cx="3755048" cy="1903430"/>
            </a:xfrm>
            <a:custGeom>
              <a:avLst/>
              <a:gdLst>
                <a:gd name="connsiteX0" fmla="*/ 2286000 w 4400550"/>
                <a:gd name="connsiteY0" fmla="*/ 0 h 4533900"/>
                <a:gd name="connsiteX1" fmla="*/ 3314700 w 4400550"/>
                <a:gd name="connsiteY1" fmla="*/ 323850 h 4533900"/>
                <a:gd name="connsiteX2" fmla="*/ 3657600 w 4400550"/>
                <a:gd name="connsiteY2" fmla="*/ 666750 h 4533900"/>
                <a:gd name="connsiteX3" fmla="*/ 4400550 w 4400550"/>
                <a:gd name="connsiteY3" fmla="*/ 2038350 h 4533900"/>
                <a:gd name="connsiteX4" fmla="*/ 4248150 w 4400550"/>
                <a:gd name="connsiteY4" fmla="*/ 3219450 h 4533900"/>
                <a:gd name="connsiteX5" fmla="*/ 3467100 w 4400550"/>
                <a:gd name="connsiteY5" fmla="*/ 4057650 h 4533900"/>
                <a:gd name="connsiteX6" fmla="*/ 2019300 w 4400550"/>
                <a:gd name="connsiteY6" fmla="*/ 4533900 h 4533900"/>
                <a:gd name="connsiteX7" fmla="*/ 476250 w 4400550"/>
                <a:gd name="connsiteY7" fmla="*/ 3810000 h 4533900"/>
                <a:gd name="connsiteX8" fmla="*/ 0 w 4400550"/>
                <a:gd name="connsiteY8" fmla="*/ 2362200 h 4533900"/>
                <a:gd name="connsiteX9" fmla="*/ 266700 w 4400550"/>
                <a:gd name="connsiteY9" fmla="*/ 1276350 h 4533900"/>
                <a:gd name="connsiteX10" fmla="*/ 742950 w 4400550"/>
                <a:gd name="connsiteY10" fmla="*/ 590550 h 4533900"/>
                <a:gd name="connsiteX11" fmla="*/ 1638300 w 4400550"/>
                <a:gd name="connsiteY11" fmla="*/ 95250 h 4533900"/>
                <a:gd name="connsiteX12" fmla="*/ 2286000 w 4400550"/>
                <a:gd name="connsiteY12" fmla="*/ 0 h 4533900"/>
                <a:gd name="connsiteX0" fmla="*/ 2286000 w 4440602"/>
                <a:gd name="connsiteY0" fmla="*/ 0 h 4533900"/>
                <a:gd name="connsiteX1" fmla="*/ 3314700 w 4440602"/>
                <a:gd name="connsiteY1" fmla="*/ 323850 h 4533900"/>
                <a:gd name="connsiteX2" fmla="*/ 3657600 w 4440602"/>
                <a:gd name="connsiteY2" fmla="*/ 666750 h 4533900"/>
                <a:gd name="connsiteX3" fmla="*/ 4400550 w 4440602"/>
                <a:gd name="connsiteY3" fmla="*/ 2038350 h 4533900"/>
                <a:gd name="connsiteX4" fmla="*/ 4248150 w 4440602"/>
                <a:gd name="connsiteY4" fmla="*/ 3219450 h 4533900"/>
                <a:gd name="connsiteX5" fmla="*/ 3467100 w 4440602"/>
                <a:gd name="connsiteY5" fmla="*/ 4057650 h 4533900"/>
                <a:gd name="connsiteX6" fmla="*/ 2019300 w 4440602"/>
                <a:gd name="connsiteY6" fmla="*/ 4533900 h 4533900"/>
                <a:gd name="connsiteX7" fmla="*/ 476250 w 4440602"/>
                <a:gd name="connsiteY7" fmla="*/ 3810000 h 4533900"/>
                <a:gd name="connsiteX8" fmla="*/ 0 w 4440602"/>
                <a:gd name="connsiteY8" fmla="*/ 2362200 h 4533900"/>
                <a:gd name="connsiteX9" fmla="*/ 266700 w 4440602"/>
                <a:gd name="connsiteY9" fmla="*/ 1276350 h 4533900"/>
                <a:gd name="connsiteX10" fmla="*/ 742950 w 4440602"/>
                <a:gd name="connsiteY10" fmla="*/ 590550 h 4533900"/>
                <a:gd name="connsiteX11" fmla="*/ 1638300 w 4440602"/>
                <a:gd name="connsiteY11" fmla="*/ 95250 h 4533900"/>
                <a:gd name="connsiteX12" fmla="*/ 2286000 w 4440602"/>
                <a:gd name="connsiteY12" fmla="*/ 0 h 4533900"/>
                <a:gd name="connsiteX0" fmla="*/ 2286000 w 4440602"/>
                <a:gd name="connsiteY0" fmla="*/ 0 h 4533900"/>
                <a:gd name="connsiteX1" fmla="*/ 3314700 w 4440602"/>
                <a:gd name="connsiteY1" fmla="*/ 323850 h 4533900"/>
                <a:gd name="connsiteX2" fmla="*/ 3657600 w 4440602"/>
                <a:gd name="connsiteY2" fmla="*/ 666750 h 4533900"/>
                <a:gd name="connsiteX3" fmla="*/ 4400550 w 4440602"/>
                <a:gd name="connsiteY3" fmla="*/ 2038350 h 4533900"/>
                <a:gd name="connsiteX4" fmla="*/ 4248150 w 4440602"/>
                <a:gd name="connsiteY4" fmla="*/ 3219450 h 4533900"/>
                <a:gd name="connsiteX5" fmla="*/ 3467100 w 4440602"/>
                <a:gd name="connsiteY5" fmla="*/ 4057650 h 4533900"/>
                <a:gd name="connsiteX6" fmla="*/ 2019300 w 4440602"/>
                <a:gd name="connsiteY6" fmla="*/ 4533900 h 4533900"/>
                <a:gd name="connsiteX7" fmla="*/ 476250 w 4440602"/>
                <a:gd name="connsiteY7" fmla="*/ 3810000 h 4533900"/>
                <a:gd name="connsiteX8" fmla="*/ 0 w 4440602"/>
                <a:gd name="connsiteY8" fmla="*/ 2362200 h 4533900"/>
                <a:gd name="connsiteX9" fmla="*/ 266700 w 4440602"/>
                <a:gd name="connsiteY9" fmla="*/ 1276350 h 4533900"/>
                <a:gd name="connsiteX10" fmla="*/ 742950 w 4440602"/>
                <a:gd name="connsiteY10" fmla="*/ 590550 h 4533900"/>
                <a:gd name="connsiteX11" fmla="*/ 1638300 w 4440602"/>
                <a:gd name="connsiteY11" fmla="*/ 95250 h 4533900"/>
                <a:gd name="connsiteX12" fmla="*/ 2286000 w 4440602"/>
                <a:gd name="connsiteY12" fmla="*/ 0 h 4533900"/>
                <a:gd name="connsiteX0" fmla="*/ 2286000 w 4464418"/>
                <a:gd name="connsiteY0" fmla="*/ 0 h 4533900"/>
                <a:gd name="connsiteX1" fmla="*/ 3314700 w 4464418"/>
                <a:gd name="connsiteY1" fmla="*/ 323850 h 4533900"/>
                <a:gd name="connsiteX2" fmla="*/ 3657600 w 4464418"/>
                <a:gd name="connsiteY2" fmla="*/ 666750 h 4533900"/>
                <a:gd name="connsiteX3" fmla="*/ 4400550 w 4464418"/>
                <a:gd name="connsiteY3" fmla="*/ 2038350 h 4533900"/>
                <a:gd name="connsiteX4" fmla="*/ 4248150 w 4464418"/>
                <a:gd name="connsiteY4" fmla="*/ 3219450 h 4533900"/>
                <a:gd name="connsiteX5" fmla="*/ 3467100 w 4464418"/>
                <a:gd name="connsiteY5" fmla="*/ 4057650 h 4533900"/>
                <a:gd name="connsiteX6" fmla="*/ 2019300 w 4464418"/>
                <a:gd name="connsiteY6" fmla="*/ 4533900 h 4533900"/>
                <a:gd name="connsiteX7" fmla="*/ 476250 w 4464418"/>
                <a:gd name="connsiteY7" fmla="*/ 3810000 h 4533900"/>
                <a:gd name="connsiteX8" fmla="*/ 0 w 4464418"/>
                <a:gd name="connsiteY8" fmla="*/ 2362200 h 4533900"/>
                <a:gd name="connsiteX9" fmla="*/ 266700 w 4464418"/>
                <a:gd name="connsiteY9" fmla="*/ 1276350 h 4533900"/>
                <a:gd name="connsiteX10" fmla="*/ 742950 w 4464418"/>
                <a:gd name="connsiteY10" fmla="*/ 590550 h 4533900"/>
                <a:gd name="connsiteX11" fmla="*/ 1638300 w 4464418"/>
                <a:gd name="connsiteY11" fmla="*/ 95250 h 4533900"/>
                <a:gd name="connsiteX12" fmla="*/ 2286000 w 4464418"/>
                <a:gd name="connsiteY12" fmla="*/ 0 h 4533900"/>
                <a:gd name="connsiteX0" fmla="*/ 2286000 w 4464418"/>
                <a:gd name="connsiteY0" fmla="*/ 0 h 4533900"/>
                <a:gd name="connsiteX1" fmla="*/ 3314700 w 4464418"/>
                <a:gd name="connsiteY1" fmla="*/ 323850 h 4533900"/>
                <a:gd name="connsiteX2" fmla="*/ 3657600 w 4464418"/>
                <a:gd name="connsiteY2" fmla="*/ 666750 h 4533900"/>
                <a:gd name="connsiteX3" fmla="*/ 4400550 w 4464418"/>
                <a:gd name="connsiteY3" fmla="*/ 2038350 h 4533900"/>
                <a:gd name="connsiteX4" fmla="*/ 4248150 w 4464418"/>
                <a:gd name="connsiteY4" fmla="*/ 3219450 h 4533900"/>
                <a:gd name="connsiteX5" fmla="*/ 3467100 w 4464418"/>
                <a:gd name="connsiteY5" fmla="*/ 4057650 h 4533900"/>
                <a:gd name="connsiteX6" fmla="*/ 2019300 w 4464418"/>
                <a:gd name="connsiteY6" fmla="*/ 4533900 h 4533900"/>
                <a:gd name="connsiteX7" fmla="*/ 476250 w 4464418"/>
                <a:gd name="connsiteY7" fmla="*/ 3810000 h 4533900"/>
                <a:gd name="connsiteX8" fmla="*/ 0 w 4464418"/>
                <a:gd name="connsiteY8" fmla="*/ 2362200 h 4533900"/>
                <a:gd name="connsiteX9" fmla="*/ 266700 w 4464418"/>
                <a:gd name="connsiteY9" fmla="*/ 1276350 h 4533900"/>
                <a:gd name="connsiteX10" fmla="*/ 742950 w 4464418"/>
                <a:gd name="connsiteY10" fmla="*/ 590550 h 4533900"/>
                <a:gd name="connsiteX11" fmla="*/ 1638300 w 4464418"/>
                <a:gd name="connsiteY11" fmla="*/ 95250 h 4533900"/>
                <a:gd name="connsiteX12" fmla="*/ 2286000 w 4464418"/>
                <a:gd name="connsiteY12" fmla="*/ 0 h 4533900"/>
                <a:gd name="connsiteX0" fmla="*/ 2286000 w 4464418"/>
                <a:gd name="connsiteY0" fmla="*/ 0 h 4533900"/>
                <a:gd name="connsiteX1" fmla="*/ 3314700 w 4464418"/>
                <a:gd name="connsiteY1" fmla="*/ 323850 h 4533900"/>
                <a:gd name="connsiteX2" fmla="*/ 3657600 w 4464418"/>
                <a:gd name="connsiteY2" fmla="*/ 666750 h 4533900"/>
                <a:gd name="connsiteX3" fmla="*/ 4400550 w 4464418"/>
                <a:gd name="connsiteY3" fmla="*/ 2038350 h 4533900"/>
                <a:gd name="connsiteX4" fmla="*/ 4248150 w 4464418"/>
                <a:gd name="connsiteY4" fmla="*/ 3219450 h 4533900"/>
                <a:gd name="connsiteX5" fmla="*/ 3467100 w 4464418"/>
                <a:gd name="connsiteY5" fmla="*/ 4057650 h 4533900"/>
                <a:gd name="connsiteX6" fmla="*/ 2019300 w 4464418"/>
                <a:gd name="connsiteY6" fmla="*/ 4533900 h 4533900"/>
                <a:gd name="connsiteX7" fmla="*/ 476250 w 4464418"/>
                <a:gd name="connsiteY7" fmla="*/ 3810000 h 4533900"/>
                <a:gd name="connsiteX8" fmla="*/ 0 w 4464418"/>
                <a:gd name="connsiteY8" fmla="*/ 2362200 h 4533900"/>
                <a:gd name="connsiteX9" fmla="*/ 266700 w 4464418"/>
                <a:gd name="connsiteY9" fmla="*/ 1276350 h 4533900"/>
                <a:gd name="connsiteX10" fmla="*/ 742950 w 4464418"/>
                <a:gd name="connsiteY10" fmla="*/ 590550 h 4533900"/>
                <a:gd name="connsiteX11" fmla="*/ 1638300 w 4464418"/>
                <a:gd name="connsiteY11" fmla="*/ 95250 h 4533900"/>
                <a:gd name="connsiteX12" fmla="*/ 2286000 w 4464418"/>
                <a:gd name="connsiteY12" fmla="*/ 0 h 4533900"/>
                <a:gd name="connsiteX0" fmla="*/ 2286000 w 4464418"/>
                <a:gd name="connsiteY0" fmla="*/ 0 h 4533900"/>
                <a:gd name="connsiteX1" fmla="*/ 3314700 w 4464418"/>
                <a:gd name="connsiteY1" fmla="*/ 323850 h 4533900"/>
                <a:gd name="connsiteX2" fmla="*/ 3657600 w 4464418"/>
                <a:gd name="connsiteY2" fmla="*/ 666750 h 4533900"/>
                <a:gd name="connsiteX3" fmla="*/ 4400550 w 4464418"/>
                <a:gd name="connsiteY3" fmla="*/ 2038350 h 4533900"/>
                <a:gd name="connsiteX4" fmla="*/ 4248150 w 4464418"/>
                <a:gd name="connsiteY4" fmla="*/ 3219450 h 4533900"/>
                <a:gd name="connsiteX5" fmla="*/ 3467100 w 4464418"/>
                <a:gd name="connsiteY5" fmla="*/ 4057650 h 4533900"/>
                <a:gd name="connsiteX6" fmla="*/ 2019300 w 4464418"/>
                <a:gd name="connsiteY6" fmla="*/ 4533900 h 4533900"/>
                <a:gd name="connsiteX7" fmla="*/ 476250 w 4464418"/>
                <a:gd name="connsiteY7" fmla="*/ 3810000 h 4533900"/>
                <a:gd name="connsiteX8" fmla="*/ 0 w 4464418"/>
                <a:gd name="connsiteY8" fmla="*/ 2362200 h 4533900"/>
                <a:gd name="connsiteX9" fmla="*/ 266700 w 4464418"/>
                <a:gd name="connsiteY9" fmla="*/ 1276350 h 4533900"/>
                <a:gd name="connsiteX10" fmla="*/ 742950 w 4464418"/>
                <a:gd name="connsiteY10" fmla="*/ 590550 h 4533900"/>
                <a:gd name="connsiteX11" fmla="*/ 1638300 w 4464418"/>
                <a:gd name="connsiteY11" fmla="*/ 95250 h 4533900"/>
                <a:gd name="connsiteX12" fmla="*/ 2286000 w 4464418"/>
                <a:gd name="connsiteY12" fmla="*/ 0 h 4533900"/>
                <a:gd name="connsiteX0" fmla="*/ 2286000 w 4464418"/>
                <a:gd name="connsiteY0" fmla="*/ 0 h 4598055"/>
                <a:gd name="connsiteX1" fmla="*/ 3314700 w 4464418"/>
                <a:gd name="connsiteY1" fmla="*/ 323850 h 4598055"/>
                <a:gd name="connsiteX2" fmla="*/ 3657600 w 4464418"/>
                <a:gd name="connsiteY2" fmla="*/ 666750 h 4598055"/>
                <a:gd name="connsiteX3" fmla="*/ 4400550 w 4464418"/>
                <a:gd name="connsiteY3" fmla="*/ 2038350 h 4598055"/>
                <a:gd name="connsiteX4" fmla="*/ 4248150 w 4464418"/>
                <a:gd name="connsiteY4" fmla="*/ 3219450 h 4598055"/>
                <a:gd name="connsiteX5" fmla="*/ 3467100 w 4464418"/>
                <a:gd name="connsiteY5" fmla="*/ 4057650 h 4598055"/>
                <a:gd name="connsiteX6" fmla="*/ 2019300 w 4464418"/>
                <a:gd name="connsiteY6" fmla="*/ 4533900 h 4598055"/>
                <a:gd name="connsiteX7" fmla="*/ 476250 w 4464418"/>
                <a:gd name="connsiteY7" fmla="*/ 3810000 h 4598055"/>
                <a:gd name="connsiteX8" fmla="*/ 0 w 4464418"/>
                <a:gd name="connsiteY8" fmla="*/ 2362200 h 4598055"/>
                <a:gd name="connsiteX9" fmla="*/ 266700 w 4464418"/>
                <a:gd name="connsiteY9" fmla="*/ 1276350 h 4598055"/>
                <a:gd name="connsiteX10" fmla="*/ 742950 w 4464418"/>
                <a:gd name="connsiteY10" fmla="*/ 590550 h 4598055"/>
                <a:gd name="connsiteX11" fmla="*/ 1638300 w 4464418"/>
                <a:gd name="connsiteY11" fmla="*/ 95250 h 4598055"/>
                <a:gd name="connsiteX12" fmla="*/ 2286000 w 4464418"/>
                <a:gd name="connsiteY12" fmla="*/ 0 h 4598055"/>
                <a:gd name="connsiteX0" fmla="*/ 2286000 w 4464418"/>
                <a:gd name="connsiteY0" fmla="*/ 0 h 4553287"/>
                <a:gd name="connsiteX1" fmla="*/ 3314700 w 4464418"/>
                <a:gd name="connsiteY1" fmla="*/ 323850 h 4553287"/>
                <a:gd name="connsiteX2" fmla="*/ 3657600 w 4464418"/>
                <a:gd name="connsiteY2" fmla="*/ 666750 h 4553287"/>
                <a:gd name="connsiteX3" fmla="*/ 4400550 w 4464418"/>
                <a:gd name="connsiteY3" fmla="*/ 2038350 h 4553287"/>
                <a:gd name="connsiteX4" fmla="*/ 4248150 w 4464418"/>
                <a:gd name="connsiteY4" fmla="*/ 3219450 h 4553287"/>
                <a:gd name="connsiteX5" fmla="*/ 3467100 w 4464418"/>
                <a:gd name="connsiteY5" fmla="*/ 4057650 h 4553287"/>
                <a:gd name="connsiteX6" fmla="*/ 2019300 w 4464418"/>
                <a:gd name="connsiteY6" fmla="*/ 4533900 h 4553287"/>
                <a:gd name="connsiteX7" fmla="*/ 476250 w 4464418"/>
                <a:gd name="connsiteY7" fmla="*/ 3810000 h 4553287"/>
                <a:gd name="connsiteX8" fmla="*/ 0 w 4464418"/>
                <a:gd name="connsiteY8" fmla="*/ 2362200 h 4553287"/>
                <a:gd name="connsiteX9" fmla="*/ 266700 w 4464418"/>
                <a:gd name="connsiteY9" fmla="*/ 1276350 h 4553287"/>
                <a:gd name="connsiteX10" fmla="*/ 742950 w 4464418"/>
                <a:gd name="connsiteY10" fmla="*/ 590550 h 4553287"/>
                <a:gd name="connsiteX11" fmla="*/ 1638300 w 4464418"/>
                <a:gd name="connsiteY11" fmla="*/ 95250 h 4553287"/>
                <a:gd name="connsiteX12" fmla="*/ 2286000 w 4464418"/>
                <a:gd name="connsiteY12" fmla="*/ 0 h 4553287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3961"/>
                <a:gd name="connsiteX1" fmla="*/ 3314700 w 4464418"/>
                <a:gd name="connsiteY1" fmla="*/ 323850 h 4533961"/>
                <a:gd name="connsiteX2" fmla="*/ 3657600 w 4464418"/>
                <a:gd name="connsiteY2" fmla="*/ 666750 h 4533961"/>
                <a:gd name="connsiteX3" fmla="*/ 4400550 w 4464418"/>
                <a:gd name="connsiteY3" fmla="*/ 2038350 h 4533961"/>
                <a:gd name="connsiteX4" fmla="*/ 4248150 w 4464418"/>
                <a:gd name="connsiteY4" fmla="*/ 3219450 h 4533961"/>
                <a:gd name="connsiteX5" fmla="*/ 3467100 w 4464418"/>
                <a:gd name="connsiteY5" fmla="*/ 4057650 h 4533961"/>
                <a:gd name="connsiteX6" fmla="*/ 2019300 w 4464418"/>
                <a:gd name="connsiteY6" fmla="*/ 4533900 h 4533961"/>
                <a:gd name="connsiteX7" fmla="*/ 476250 w 4464418"/>
                <a:gd name="connsiteY7" fmla="*/ 3810000 h 4533961"/>
                <a:gd name="connsiteX8" fmla="*/ 0 w 4464418"/>
                <a:gd name="connsiteY8" fmla="*/ 2362200 h 4533961"/>
                <a:gd name="connsiteX9" fmla="*/ 266700 w 4464418"/>
                <a:gd name="connsiteY9" fmla="*/ 1276350 h 4533961"/>
                <a:gd name="connsiteX10" fmla="*/ 742950 w 4464418"/>
                <a:gd name="connsiteY10" fmla="*/ 590550 h 4533961"/>
                <a:gd name="connsiteX11" fmla="*/ 1638300 w 4464418"/>
                <a:gd name="connsiteY11" fmla="*/ 95250 h 4533961"/>
                <a:gd name="connsiteX12" fmla="*/ 2286000 w 4464418"/>
                <a:gd name="connsiteY12" fmla="*/ 0 h 4533961"/>
                <a:gd name="connsiteX0" fmla="*/ 2286000 w 4464418"/>
                <a:gd name="connsiteY0" fmla="*/ 0 h 4534019"/>
                <a:gd name="connsiteX1" fmla="*/ 3314700 w 4464418"/>
                <a:gd name="connsiteY1" fmla="*/ 323850 h 4534019"/>
                <a:gd name="connsiteX2" fmla="*/ 3657600 w 4464418"/>
                <a:gd name="connsiteY2" fmla="*/ 666750 h 4534019"/>
                <a:gd name="connsiteX3" fmla="*/ 4400550 w 4464418"/>
                <a:gd name="connsiteY3" fmla="*/ 2038350 h 4534019"/>
                <a:gd name="connsiteX4" fmla="*/ 4248150 w 4464418"/>
                <a:gd name="connsiteY4" fmla="*/ 3219450 h 4534019"/>
                <a:gd name="connsiteX5" fmla="*/ 3467100 w 4464418"/>
                <a:gd name="connsiteY5" fmla="*/ 4057650 h 4534019"/>
                <a:gd name="connsiteX6" fmla="*/ 2019300 w 4464418"/>
                <a:gd name="connsiteY6" fmla="*/ 4533900 h 4534019"/>
                <a:gd name="connsiteX7" fmla="*/ 476250 w 4464418"/>
                <a:gd name="connsiteY7" fmla="*/ 3810000 h 4534019"/>
                <a:gd name="connsiteX8" fmla="*/ 0 w 4464418"/>
                <a:gd name="connsiteY8" fmla="*/ 2362200 h 4534019"/>
                <a:gd name="connsiteX9" fmla="*/ 266700 w 4464418"/>
                <a:gd name="connsiteY9" fmla="*/ 1276350 h 4534019"/>
                <a:gd name="connsiteX10" fmla="*/ 742950 w 4464418"/>
                <a:gd name="connsiteY10" fmla="*/ 590550 h 4534019"/>
                <a:gd name="connsiteX11" fmla="*/ 1638300 w 4464418"/>
                <a:gd name="connsiteY11" fmla="*/ 95250 h 4534019"/>
                <a:gd name="connsiteX12" fmla="*/ 2286000 w 4464418"/>
                <a:gd name="connsiteY12" fmla="*/ 0 h 4534019"/>
                <a:gd name="connsiteX0" fmla="*/ 2286000 w 4464418"/>
                <a:gd name="connsiteY0" fmla="*/ 0 h 4534019"/>
                <a:gd name="connsiteX1" fmla="*/ 3314700 w 4464418"/>
                <a:gd name="connsiteY1" fmla="*/ 323850 h 4534019"/>
                <a:gd name="connsiteX2" fmla="*/ 3657600 w 4464418"/>
                <a:gd name="connsiteY2" fmla="*/ 666750 h 4534019"/>
                <a:gd name="connsiteX3" fmla="*/ 4400550 w 4464418"/>
                <a:gd name="connsiteY3" fmla="*/ 2038350 h 4534019"/>
                <a:gd name="connsiteX4" fmla="*/ 4248150 w 4464418"/>
                <a:gd name="connsiteY4" fmla="*/ 3219450 h 4534019"/>
                <a:gd name="connsiteX5" fmla="*/ 3467100 w 4464418"/>
                <a:gd name="connsiteY5" fmla="*/ 4057650 h 4534019"/>
                <a:gd name="connsiteX6" fmla="*/ 2019300 w 4464418"/>
                <a:gd name="connsiteY6" fmla="*/ 4533900 h 4534019"/>
                <a:gd name="connsiteX7" fmla="*/ 476250 w 4464418"/>
                <a:gd name="connsiteY7" fmla="*/ 3810000 h 4534019"/>
                <a:gd name="connsiteX8" fmla="*/ 0 w 4464418"/>
                <a:gd name="connsiteY8" fmla="*/ 2362200 h 4534019"/>
                <a:gd name="connsiteX9" fmla="*/ 266700 w 4464418"/>
                <a:gd name="connsiteY9" fmla="*/ 1276350 h 4534019"/>
                <a:gd name="connsiteX10" fmla="*/ 742950 w 4464418"/>
                <a:gd name="connsiteY10" fmla="*/ 590550 h 4534019"/>
                <a:gd name="connsiteX11" fmla="*/ 1638300 w 4464418"/>
                <a:gd name="connsiteY11" fmla="*/ 95250 h 4534019"/>
                <a:gd name="connsiteX12" fmla="*/ 2286000 w 4464418"/>
                <a:gd name="connsiteY12" fmla="*/ 0 h 4534019"/>
                <a:gd name="connsiteX0" fmla="*/ 2331110 w 4509528"/>
                <a:gd name="connsiteY0" fmla="*/ 0 h 4534019"/>
                <a:gd name="connsiteX1" fmla="*/ 3359810 w 4509528"/>
                <a:gd name="connsiteY1" fmla="*/ 323850 h 4534019"/>
                <a:gd name="connsiteX2" fmla="*/ 3702710 w 4509528"/>
                <a:gd name="connsiteY2" fmla="*/ 666750 h 4534019"/>
                <a:gd name="connsiteX3" fmla="*/ 4445660 w 4509528"/>
                <a:gd name="connsiteY3" fmla="*/ 2038350 h 4534019"/>
                <a:gd name="connsiteX4" fmla="*/ 4293260 w 4509528"/>
                <a:gd name="connsiteY4" fmla="*/ 3219450 h 4534019"/>
                <a:gd name="connsiteX5" fmla="*/ 3512210 w 4509528"/>
                <a:gd name="connsiteY5" fmla="*/ 4057650 h 4534019"/>
                <a:gd name="connsiteX6" fmla="*/ 2064410 w 4509528"/>
                <a:gd name="connsiteY6" fmla="*/ 4533900 h 4534019"/>
                <a:gd name="connsiteX7" fmla="*/ 521360 w 4509528"/>
                <a:gd name="connsiteY7" fmla="*/ 3810000 h 4534019"/>
                <a:gd name="connsiteX8" fmla="*/ 45110 w 4509528"/>
                <a:gd name="connsiteY8" fmla="*/ 2362200 h 4534019"/>
                <a:gd name="connsiteX9" fmla="*/ 311810 w 4509528"/>
                <a:gd name="connsiteY9" fmla="*/ 1276350 h 4534019"/>
                <a:gd name="connsiteX10" fmla="*/ 788060 w 4509528"/>
                <a:gd name="connsiteY10" fmla="*/ 590550 h 4534019"/>
                <a:gd name="connsiteX11" fmla="*/ 1683410 w 4509528"/>
                <a:gd name="connsiteY11" fmla="*/ 95250 h 4534019"/>
                <a:gd name="connsiteX12" fmla="*/ 2331110 w 4509528"/>
                <a:gd name="connsiteY12" fmla="*/ 0 h 4534019"/>
                <a:gd name="connsiteX0" fmla="*/ 2331110 w 4509528"/>
                <a:gd name="connsiteY0" fmla="*/ 0 h 4534019"/>
                <a:gd name="connsiteX1" fmla="*/ 3359810 w 4509528"/>
                <a:gd name="connsiteY1" fmla="*/ 323850 h 4534019"/>
                <a:gd name="connsiteX2" fmla="*/ 3702710 w 4509528"/>
                <a:gd name="connsiteY2" fmla="*/ 666750 h 4534019"/>
                <a:gd name="connsiteX3" fmla="*/ 4445660 w 4509528"/>
                <a:gd name="connsiteY3" fmla="*/ 2038350 h 4534019"/>
                <a:gd name="connsiteX4" fmla="*/ 4293260 w 4509528"/>
                <a:gd name="connsiteY4" fmla="*/ 3219450 h 4534019"/>
                <a:gd name="connsiteX5" fmla="*/ 3512210 w 4509528"/>
                <a:gd name="connsiteY5" fmla="*/ 4057650 h 4534019"/>
                <a:gd name="connsiteX6" fmla="*/ 2064410 w 4509528"/>
                <a:gd name="connsiteY6" fmla="*/ 4533900 h 4534019"/>
                <a:gd name="connsiteX7" fmla="*/ 521360 w 4509528"/>
                <a:gd name="connsiteY7" fmla="*/ 3810000 h 4534019"/>
                <a:gd name="connsiteX8" fmla="*/ 45110 w 4509528"/>
                <a:gd name="connsiteY8" fmla="*/ 2362200 h 4534019"/>
                <a:gd name="connsiteX9" fmla="*/ 311810 w 4509528"/>
                <a:gd name="connsiteY9" fmla="*/ 1276350 h 4534019"/>
                <a:gd name="connsiteX10" fmla="*/ 788060 w 4509528"/>
                <a:gd name="connsiteY10" fmla="*/ 590550 h 4534019"/>
                <a:gd name="connsiteX11" fmla="*/ 1683410 w 4509528"/>
                <a:gd name="connsiteY11" fmla="*/ 95250 h 4534019"/>
                <a:gd name="connsiteX12" fmla="*/ 2331110 w 4509528"/>
                <a:gd name="connsiteY12" fmla="*/ 0 h 4534019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331110 w 4509528"/>
                <a:gd name="connsiteY0" fmla="*/ 15082 h 4549101"/>
                <a:gd name="connsiteX1" fmla="*/ 3359810 w 4509528"/>
                <a:gd name="connsiteY1" fmla="*/ 338932 h 4549101"/>
                <a:gd name="connsiteX2" fmla="*/ 3702710 w 4509528"/>
                <a:gd name="connsiteY2" fmla="*/ 681832 h 4549101"/>
                <a:gd name="connsiteX3" fmla="*/ 4445660 w 4509528"/>
                <a:gd name="connsiteY3" fmla="*/ 2053432 h 4549101"/>
                <a:gd name="connsiteX4" fmla="*/ 4293260 w 4509528"/>
                <a:gd name="connsiteY4" fmla="*/ 3234532 h 4549101"/>
                <a:gd name="connsiteX5" fmla="*/ 3512210 w 4509528"/>
                <a:gd name="connsiteY5" fmla="*/ 4072732 h 4549101"/>
                <a:gd name="connsiteX6" fmla="*/ 2064410 w 4509528"/>
                <a:gd name="connsiteY6" fmla="*/ 4548982 h 4549101"/>
                <a:gd name="connsiteX7" fmla="*/ 521360 w 4509528"/>
                <a:gd name="connsiteY7" fmla="*/ 3825082 h 4549101"/>
                <a:gd name="connsiteX8" fmla="*/ 45110 w 4509528"/>
                <a:gd name="connsiteY8" fmla="*/ 2377282 h 4549101"/>
                <a:gd name="connsiteX9" fmla="*/ 311810 w 4509528"/>
                <a:gd name="connsiteY9" fmla="*/ 1291432 h 4549101"/>
                <a:gd name="connsiteX10" fmla="*/ 788060 w 4509528"/>
                <a:gd name="connsiteY10" fmla="*/ 605632 h 4549101"/>
                <a:gd name="connsiteX11" fmla="*/ 1683410 w 4509528"/>
                <a:gd name="connsiteY11" fmla="*/ 110332 h 4549101"/>
                <a:gd name="connsiteX12" fmla="*/ 2331110 w 45095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291310 w 4469728"/>
                <a:gd name="connsiteY0" fmla="*/ 15082 h 4549101"/>
                <a:gd name="connsiteX1" fmla="*/ 3320010 w 4469728"/>
                <a:gd name="connsiteY1" fmla="*/ 338932 h 4549101"/>
                <a:gd name="connsiteX2" fmla="*/ 3662910 w 4469728"/>
                <a:gd name="connsiteY2" fmla="*/ 681832 h 4549101"/>
                <a:gd name="connsiteX3" fmla="*/ 4405860 w 4469728"/>
                <a:gd name="connsiteY3" fmla="*/ 2053432 h 4549101"/>
                <a:gd name="connsiteX4" fmla="*/ 4253460 w 4469728"/>
                <a:gd name="connsiteY4" fmla="*/ 3234532 h 4549101"/>
                <a:gd name="connsiteX5" fmla="*/ 3472410 w 4469728"/>
                <a:gd name="connsiteY5" fmla="*/ 4072732 h 4549101"/>
                <a:gd name="connsiteX6" fmla="*/ 2024610 w 4469728"/>
                <a:gd name="connsiteY6" fmla="*/ 4548982 h 4549101"/>
                <a:gd name="connsiteX7" fmla="*/ 481560 w 4469728"/>
                <a:gd name="connsiteY7" fmla="*/ 3825082 h 4549101"/>
                <a:gd name="connsiteX8" fmla="*/ 5310 w 4469728"/>
                <a:gd name="connsiteY8" fmla="*/ 2377282 h 4549101"/>
                <a:gd name="connsiteX9" fmla="*/ 272010 w 4469728"/>
                <a:gd name="connsiteY9" fmla="*/ 1291432 h 4549101"/>
                <a:gd name="connsiteX10" fmla="*/ 748260 w 4469728"/>
                <a:gd name="connsiteY10" fmla="*/ 605632 h 4549101"/>
                <a:gd name="connsiteX11" fmla="*/ 1643610 w 4469728"/>
                <a:gd name="connsiteY11" fmla="*/ 110332 h 4549101"/>
                <a:gd name="connsiteX12" fmla="*/ 2291310 w 4469728"/>
                <a:gd name="connsiteY12" fmla="*/ 15082 h 4549101"/>
                <a:gd name="connsiteX0" fmla="*/ 2111854 w 4290272"/>
                <a:gd name="connsiteY0" fmla="*/ 15082 h 4549057"/>
                <a:gd name="connsiteX1" fmla="*/ 3140554 w 4290272"/>
                <a:gd name="connsiteY1" fmla="*/ 338932 h 4549057"/>
                <a:gd name="connsiteX2" fmla="*/ 3483454 w 4290272"/>
                <a:gd name="connsiteY2" fmla="*/ 681832 h 4549057"/>
                <a:gd name="connsiteX3" fmla="*/ 4226404 w 4290272"/>
                <a:gd name="connsiteY3" fmla="*/ 2053432 h 4549057"/>
                <a:gd name="connsiteX4" fmla="*/ 4074004 w 4290272"/>
                <a:gd name="connsiteY4" fmla="*/ 3234532 h 4549057"/>
                <a:gd name="connsiteX5" fmla="*/ 3292954 w 4290272"/>
                <a:gd name="connsiteY5" fmla="*/ 4072732 h 4549057"/>
                <a:gd name="connsiteX6" fmla="*/ 1845154 w 4290272"/>
                <a:gd name="connsiteY6" fmla="*/ 4548982 h 4549057"/>
                <a:gd name="connsiteX7" fmla="*/ 302104 w 4290272"/>
                <a:gd name="connsiteY7" fmla="*/ 3825082 h 4549057"/>
                <a:gd name="connsiteX8" fmla="*/ 16354 w 4290272"/>
                <a:gd name="connsiteY8" fmla="*/ 2529682 h 4549057"/>
                <a:gd name="connsiteX9" fmla="*/ 92554 w 4290272"/>
                <a:gd name="connsiteY9" fmla="*/ 1291432 h 4549057"/>
                <a:gd name="connsiteX10" fmla="*/ 568804 w 4290272"/>
                <a:gd name="connsiteY10" fmla="*/ 605632 h 4549057"/>
                <a:gd name="connsiteX11" fmla="*/ 1464154 w 4290272"/>
                <a:gd name="connsiteY11" fmla="*/ 110332 h 4549057"/>
                <a:gd name="connsiteX12" fmla="*/ 2111854 w 4290272"/>
                <a:gd name="connsiteY12" fmla="*/ 15082 h 4549057"/>
                <a:gd name="connsiteX0" fmla="*/ 2277999 w 4456417"/>
                <a:gd name="connsiteY0" fmla="*/ 15082 h 4549057"/>
                <a:gd name="connsiteX1" fmla="*/ 3306699 w 4456417"/>
                <a:gd name="connsiteY1" fmla="*/ 338932 h 4549057"/>
                <a:gd name="connsiteX2" fmla="*/ 3649599 w 4456417"/>
                <a:gd name="connsiteY2" fmla="*/ 681832 h 4549057"/>
                <a:gd name="connsiteX3" fmla="*/ 4392549 w 4456417"/>
                <a:gd name="connsiteY3" fmla="*/ 2053432 h 4549057"/>
                <a:gd name="connsiteX4" fmla="*/ 4240149 w 4456417"/>
                <a:gd name="connsiteY4" fmla="*/ 3234532 h 4549057"/>
                <a:gd name="connsiteX5" fmla="*/ 3459099 w 4456417"/>
                <a:gd name="connsiteY5" fmla="*/ 4072732 h 4549057"/>
                <a:gd name="connsiteX6" fmla="*/ 2011299 w 4456417"/>
                <a:gd name="connsiteY6" fmla="*/ 4548982 h 4549057"/>
                <a:gd name="connsiteX7" fmla="*/ 468249 w 4456417"/>
                <a:gd name="connsiteY7" fmla="*/ 3825082 h 4549057"/>
                <a:gd name="connsiteX8" fmla="*/ 4699 w 4456417"/>
                <a:gd name="connsiteY8" fmla="*/ 2555082 h 4549057"/>
                <a:gd name="connsiteX9" fmla="*/ 258699 w 4456417"/>
                <a:gd name="connsiteY9" fmla="*/ 1291432 h 4549057"/>
                <a:gd name="connsiteX10" fmla="*/ 734949 w 4456417"/>
                <a:gd name="connsiteY10" fmla="*/ 605632 h 4549057"/>
                <a:gd name="connsiteX11" fmla="*/ 1630299 w 4456417"/>
                <a:gd name="connsiteY11" fmla="*/ 110332 h 4549057"/>
                <a:gd name="connsiteX12" fmla="*/ 2277999 w 4456417"/>
                <a:gd name="connsiteY12" fmla="*/ 15082 h 4549057"/>
                <a:gd name="connsiteX0" fmla="*/ 2275452 w 4453870"/>
                <a:gd name="connsiteY0" fmla="*/ 15082 h 4549057"/>
                <a:gd name="connsiteX1" fmla="*/ 3304152 w 4453870"/>
                <a:gd name="connsiteY1" fmla="*/ 338932 h 4549057"/>
                <a:gd name="connsiteX2" fmla="*/ 3647052 w 4453870"/>
                <a:gd name="connsiteY2" fmla="*/ 681832 h 4549057"/>
                <a:gd name="connsiteX3" fmla="*/ 4390002 w 4453870"/>
                <a:gd name="connsiteY3" fmla="*/ 2053432 h 4549057"/>
                <a:gd name="connsiteX4" fmla="*/ 4237602 w 4453870"/>
                <a:gd name="connsiteY4" fmla="*/ 3234532 h 4549057"/>
                <a:gd name="connsiteX5" fmla="*/ 3456552 w 4453870"/>
                <a:gd name="connsiteY5" fmla="*/ 4072732 h 4549057"/>
                <a:gd name="connsiteX6" fmla="*/ 2008752 w 4453870"/>
                <a:gd name="connsiteY6" fmla="*/ 4548982 h 4549057"/>
                <a:gd name="connsiteX7" fmla="*/ 465702 w 4453870"/>
                <a:gd name="connsiteY7" fmla="*/ 3825082 h 4549057"/>
                <a:gd name="connsiteX8" fmla="*/ 2152 w 4453870"/>
                <a:gd name="connsiteY8" fmla="*/ 2555082 h 4549057"/>
                <a:gd name="connsiteX9" fmla="*/ 256152 w 4453870"/>
                <a:gd name="connsiteY9" fmla="*/ 1291432 h 4549057"/>
                <a:gd name="connsiteX10" fmla="*/ 732402 w 4453870"/>
                <a:gd name="connsiteY10" fmla="*/ 605632 h 4549057"/>
                <a:gd name="connsiteX11" fmla="*/ 1627752 w 4453870"/>
                <a:gd name="connsiteY11" fmla="*/ 110332 h 4549057"/>
                <a:gd name="connsiteX12" fmla="*/ 2275452 w 4453870"/>
                <a:gd name="connsiteY12" fmla="*/ 15082 h 4549057"/>
                <a:gd name="connsiteX0" fmla="*/ 2274816 w 4453234"/>
                <a:gd name="connsiteY0" fmla="*/ 15082 h 4549057"/>
                <a:gd name="connsiteX1" fmla="*/ 3303516 w 4453234"/>
                <a:gd name="connsiteY1" fmla="*/ 338932 h 4549057"/>
                <a:gd name="connsiteX2" fmla="*/ 3646416 w 4453234"/>
                <a:gd name="connsiteY2" fmla="*/ 681832 h 4549057"/>
                <a:gd name="connsiteX3" fmla="*/ 4389366 w 4453234"/>
                <a:gd name="connsiteY3" fmla="*/ 2053432 h 4549057"/>
                <a:gd name="connsiteX4" fmla="*/ 4236966 w 4453234"/>
                <a:gd name="connsiteY4" fmla="*/ 3234532 h 4549057"/>
                <a:gd name="connsiteX5" fmla="*/ 3455916 w 4453234"/>
                <a:gd name="connsiteY5" fmla="*/ 4072732 h 4549057"/>
                <a:gd name="connsiteX6" fmla="*/ 2008116 w 4453234"/>
                <a:gd name="connsiteY6" fmla="*/ 4548982 h 4549057"/>
                <a:gd name="connsiteX7" fmla="*/ 465066 w 4453234"/>
                <a:gd name="connsiteY7" fmla="*/ 3825082 h 4549057"/>
                <a:gd name="connsiteX8" fmla="*/ 1516 w 4453234"/>
                <a:gd name="connsiteY8" fmla="*/ 2555082 h 4549057"/>
                <a:gd name="connsiteX9" fmla="*/ 574992 w 4453234"/>
                <a:gd name="connsiteY9" fmla="*/ 1494632 h 4549057"/>
                <a:gd name="connsiteX10" fmla="*/ 731766 w 4453234"/>
                <a:gd name="connsiteY10" fmla="*/ 605632 h 4549057"/>
                <a:gd name="connsiteX11" fmla="*/ 1627116 w 4453234"/>
                <a:gd name="connsiteY11" fmla="*/ 110332 h 4549057"/>
                <a:gd name="connsiteX12" fmla="*/ 2274816 w 4453234"/>
                <a:gd name="connsiteY12" fmla="*/ 15082 h 4549057"/>
                <a:gd name="connsiteX0" fmla="*/ 2310083 w 4488501"/>
                <a:gd name="connsiteY0" fmla="*/ 15082 h 4549057"/>
                <a:gd name="connsiteX1" fmla="*/ 3338783 w 4488501"/>
                <a:gd name="connsiteY1" fmla="*/ 338932 h 4549057"/>
                <a:gd name="connsiteX2" fmla="*/ 3681683 w 4488501"/>
                <a:gd name="connsiteY2" fmla="*/ 681832 h 4549057"/>
                <a:gd name="connsiteX3" fmla="*/ 4424633 w 4488501"/>
                <a:gd name="connsiteY3" fmla="*/ 2053432 h 4549057"/>
                <a:gd name="connsiteX4" fmla="*/ 4272233 w 4488501"/>
                <a:gd name="connsiteY4" fmla="*/ 3234532 h 4549057"/>
                <a:gd name="connsiteX5" fmla="*/ 3491183 w 4488501"/>
                <a:gd name="connsiteY5" fmla="*/ 4072732 h 4549057"/>
                <a:gd name="connsiteX6" fmla="*/ 2043383 w 4488501"/>
                <a:gd name="connsiteY6" fmla="*/ 4548982 h 4549057"/>
                <a:gd name="connsiteX7" fmla="*/ 500333 w 4488501"/>
                <a:gd name="connsiteY7" fmla="*/ 3825082 h 4549057"/>
                <a:gd name="connsiteX8" fmla="*/ 36783 w 4488501"/>
                <a:gd name="connsiteY8" fmla="*/ 2555082 h 4549057"/>
                <a:gd name="connsiteX9" fmla="*/ 111876 w 4488501"/>
                <a:gd name="connsiteY9" fmla="*/ 1215232 h 4549057"/>
                <a:gd name="connsiteX10" fmla="*/ 767033 w 4488501"/>
                <a:gd name="connsiteY10" fmla="*/ 605632 h 4549057"/>
                <a:gd name="connsiteX11" fmla="*/ 1662383 w 4488501"/>
                <a:gd name="connsiteY11" fmla="*/ 110332 h 4549057"/>
                <a:gd name="connsiteX12" fmla="*/ 2310083 w 4488501"/>
                <a:gd name="connsiteY12" fmla="*/ 15082 h 4549057"/>
                <a:gd name="connsiteX0" fmla="*/ 2280887 w 4459305"/>
                <a:gd name="connsiteY0" fmla="*/ 15082 h 4549057"/>
                <a:gd name="connsiteX1" fmla="*/ 3309587 w 4459305"/>
                <a:gd name="connsiteY1" fmla="*/ 338932 h 4549057"/>
                <a:gd name="connsiteX2" fmla="*/ 3652487 w 4459305"/>
                <a:gd name="connsiteY2" fmla="*/ 681832 h 4549057"/>
                <a:gd name="connsiteX3" fmla="*/ 4395437 w 4459305"/>
                <a:gd name="connsiteY3" fmla="*/ 2053432 h 4549057"/>
                <a:gd name="connsiteX4" fmla="*/ 4243037 w 4459305"/>
                <a:gd name="connsiteY4" fmla="*/ 3234532 h 4549057"/>
                <a:gd name="connsiteX5" fmla="*/ 3461987 w 4459305"/>
                <a:gd name="connsiteY5" fmla="*/ 4072732 h 4549057"/>
                <a:gd name="connsiteX6" fmla="*/ 2014187 w 4459305"/>
                <a:gd name="connsiteY6" fmla="*/ 4548982 h 4549057"/>
                <a:gd name="connsiteX7" fmla="*/ 471137 w 4459305"/>
                <a:gd name="connsiteY7" fmla="*/ 3825082 h 4549057"/>
                <a:gd name="connsiteX8" fmla="*/ 7587 w 4459305"/>
                <a:gd name="connsiteY8" fmla="*/ 2555082 h 4549057"/>
                <a:gd name="connsiteX9" fmla="*/ 223250 w 4459305"/>
                <a:gd name="connsiteY9" fmla="*/ 1329532 h 4549057"/>
                <a:gd name="connsiteX10" fmla="*/ 737837 w 4459305"/>
                <a:gd name="connsiteY10" fmla="*/ 605632 h 4549057"/>
                <a:gd name="connsiteX11" fmla="*/ 1633187 w 4459305"/>
                <a:gd name="connsiteY11" fmla="*/ 110332 h 4549057"/>
                <a:gd name="connsiteX12" fmla="*/ 2280887 w 4459305"/>
                <a:gd name="connsiteY12" fmla="*/ 15082 h 4549057"/>
                <a:gd name="connsiteX0" fmla="*/ 2281159 w 4459577"/>
                <a:gd name="connsiteY0" fmla="*/ 14140 h 4548115"/>
                <a:gd name="connsiteX1" fmla="*/ 3309859 w 4459577"/>
                <a:gd name="connsiteY1" fmla="*/ 337990 h 4548115"/>
                <a:gd name="connsiteX2" fmla="*/ 3652759 w 4459577"/>
                <a:gd name="connsiteY2" fmla="*/ 680890 h 4548115"/>
                <a:gd name="connsiteX3" fmla="*/ 4395709 w 4459577"/>
                <a:gd name="connsiteY3" fmla="*/ 2052490 h 4548115"/>
                <a:gd name="connsiteX4" fmla="*/ 4243309 w 4459577"/>
                <a:gd name="connsiteY4" fmla="*/ 3233590 h 4548115"/>
                <a:gd name="connsiteX5" fmla="*/ 3462259 w 4459577"/>
                <a:gd name="connsiteY5" fmla="*/ 4071790 h 4548115"/>
                <a:gd name="connsiteX6" fmla="*/ 2014459 w 4459577"/>
                <a:gd name="connsiteY6" fmla="*/ 4548040 h 4548115"/>
                <a:gd name="connsiteX7" fmla="*/ 471409 w 4459577"/>
                <a:gd name="connsiteY7" fmla="*/ 3824140 h 4548115"/>
                <a:gd name="connsiteX8" fmla="*/ 7859 w 4459577"/>
                <a:gd name="connsiteY8" fmla="*/ 2554140 h 4548115"/>
                <a:gd name="connsiteX9" fmla="*/ 223522 w 4459577"/>
                <a:gd name="connsiteY9" fmla="*/ 1328590 h 4548115"/>
                <a:gd name="connsiteX10" fmla="*/ 776446 w 4459577"/>
                <a:gd name="connsiteY10" fmla="*/ 566590 h 4548115"/>
                <a:gd name="connsiteX11" fmla="*/ 1633459 w 4459577"/>
                <a:gd name="connsiteY11" fmla="*/ 109390 h 4548115"/>
                <a:gd name="connsiteX12" fmla="*/ 2281159 w 4459577"/>
                <a:gd name="connsiteY12" fmla="*/ 14140 h 4548115"/>
                <a:gd name="connsiteX0" fmla="*/ 2281159 w 4459577"/>
                <a:gd name="connsiteY0" fmla="*/ 9333 h 4543308"/>
                <a:gd name="connsiteX1" fmla="*/ 3309859 w 4459577"/>
                <a:gd name="connsiteY1" fmla="*/ 333183 h 4543308"/>
                <a:gd name="connsiteX2" fmla="*/ 3652759 w 4459577"/>
                <a:gd name="connsiteY2" fmla="*/ 676083 h 4543308"/>
                <a:gd name="connsiteX3" fmla="*/ 4395709 w 4459577"/>
                <a:gd name="connsiteY3" fmla="*/ 2047683 h 4543308"/>
                <a:gd name="connsiteX4" fmla="*/ 4243309 w 4459577"/>
                <a:gd name="connsiteY4" fmla="*/ 3228783 h 4543308"/>
                <a:gd name="connsiteX5" fmla="*/ 3462259 w 4459577"/>
                <a:gd name="connsiteY5" fmla="*/ 4066983 h 4543308"/>
                <a:gd name="connsiteX6" fmla="*/ 2014459 w 4459577"/>
                <a:gd name="connsiteY6" fmla="*/ 4543233 h 4543308"/>
                <a:gd name="connsiteX7" fmla="*/ 471409 w 4459577"/>
                <a:gd name="connsiteY7" fmla="*/ 3819333 h 4543308"/>
                <a:gd name="connsiteX8" fmla="*/ 7859 w 4459577"/>
                <a:gd name="connsiteY8" fmla="*/ 2549333 h 4543308"/>
                <a:gd name="connsiteX9" fmla="*/ 223522 w 4459577"/>
                <a:gd name="connsiteY9" fmla="*/ 1323783 h 4543308"/>
                <a:gd name="connsiteX10" fmla="*/ 776446 w 4459577"/>
                <a:gd name="connsiteY10" fmla="*/ 561783 h 4543308"/>
                <a:gd name="connsiteX11" fmla="*/ 1646238 w 4459577"/>
                <a:gd name="connsiteY11" fmla="*/ 129983 h 4543308"/>
                <a:gd name="connsiteX12" fmla="*/ 2281159 w 4459577"/>
                <a:gd name="connsiteY12" fmla="*/ 9333 h 4543308"/>
                <a:gd name="connsiteX0" fmla="*/ 2396171 w 4459577"/>
                <a:gd name="connsiteY0" fmla="*/ 13502 h 4509377"/>
                <a:gd name="connsiteX1" fmla="*/ 3309859 w 4459577"/>
                <a:gd name="connsiteY1" fmla="*/ 299252 h 4509377"/>
                <a:gd name="connsiteX2" fmla="*/ 3652759 w 4459577"/>
                <a:gd name="connsiteY2" fmla="*/ 642152 h 4509377"/>
                <a:gd name="connsiteX3" fmla="*/ 4395709 w 4459577"/>
                <a:gd name="connsiteY3" fmla="*/ 2013752 h 4509377"/>
                <a:gd name="connsiteX4" fmla="*/ 4243309 w 4459577"/>
                <a:gd name="connsiteY4" fmla="*/ 3194852 h 4509377"/>
                <a:gd name="connsiteX5" fmla="*/ 3462259 w 4459577"/>
                <a:gd name="connsiteY5" fmla="*/ 4033052 h 4509377"/>
                <a:gd name="connsiteX6" fmla="*/ 2014459 w 4459577"/>
                <a:gd name="connsiteY6" fmla="*/ 4509302 h 4509377"/>
                <a:gd name="connsiteX7" fmla="*/ 471409 w 4459577"/>
                <a:gd name="connsiteY7" fmla="*/ 3785402 h 4509377"/>
                <a:gd name="connsiteX8" fmla="*/ 7859 w 4459577"/>
                <a:gd name="connsiteY8" fmla="*/ 2515402 h 4509377"/>
                <a:gd name="connsiteX9" fmla="*/ 223522 w 4459577"/>
                <a:gd name="connsiteY9" fmla="*/ 1289852 h 4509377"/>
                <a:gd name="connsiteX10" fmla="*/ 776446 w 4459577"/>
                <a:gd name="connsiteY10" fmla="*/ 527852 h 4509377"/>
                <a:gd name="connsiteX11" fmla="*/ 1646238 w 4459577"/>
                <a:gd name="connsiteY11" fmla="*/ 96052 h 4509377"/>
                <a:gd name="connsiteX12" fmla="*/ 2396171 w 4459577"/>
                <a:gd name="connsiteY12" fmla="*/ 13502 h 4509377"/>
                <a:gd name="connsiteX0" fmla="*/ 2396171 w 4459577"/>
                <a:gd name="connsiteY0" fmla="*/ 15328 h 4511203"/>
                <a:gd name="connsiteX1" fmla="*/ 3258743 w 4459577"/>
                <a:gd name="connsiteY1" fmla="*/ 326478 h 4511203"/>
                <a:gd name="connsiteX2" fmla="*/ 3652759 w 4459577"/>
                <a:gd name="connsiteY2" fmla="*/ 643978 h 4511203"/>
                <a:gd name="connsiteX3" fmla="*/ 4395709 w 4459577"/>
                <a:gd name="connsiteY3" fmla="*/ 2015578 h 4511203"/>
                <a:gd name="connsiteX4" fmla="*/ 4243309 w 4459577"/>
                <a:gd name="connsiteY4" fmla="*/ 3196678 h 4511203"/>
                <a:gd name="connsiteX5" fmla="*/ 3462259 w 4459577"/>
                <a:gd name="connsiteY5" fmla="*/ 4034878 h 4511203"/>
                <a:gd name="connsiteX6" fmla="*/ 2014459 w 4459577"/>
                <a:gd name="connsiteY6" fmla="*/ 4511128 h 4511203"/>
                <a:gd name="connsiteX7" fmla="*/ 471409 w 4459577"/>
                <a:gd name="connsiteY7" fmla="*/ 3787228 h 4511203"/>
                <a:gd name="connsiteX8" fmla="*/ 7859 w 4459577"/>
                <a:gd name="connsiteY8" fmla="*/ 2517228 h 4511203"/>
                <a:gd name="connsiteX9" fmla="*/ 223522 w 4459577"/>
                <a:gd name="connsiteY9" fmla="*/ 1291678 h 4511203"/>
                <a:gd name="connsiteX10" fmla="*/ 776446 w 4459577"/>
                <a:gd name="connsiteY10" fmla="*/ 529678 h 4511203"/>
                <a:gd name="connsiteX11" fmla="*/ 1646238 w 4459577"/>
                <a:gd name="connsiteY11" fmla="*/ 97878 h 4511203"/>
                <a:gd name="connsiteX12" fmla="*/ 2396171 w 4459577"/>
                <a:gd name="connsiteY12" fmla="*/ 15328 h 4511203"/>
                <a:gd name="connsiteX0" fmla="*/ 2396171 w 4428626"/>
                <a:gd name="connsiteY0" fmla="*/ 15328 h 4511203"/>
                <a:gd name="connsiteX1" fmla="*/ 3258743 w 4428626"/>
                <a:gd name="connsiteY1" fmla="*/ 326478 h 4511203"/>
                <a:gd name="connsiteX2" fmla="*/ 4087247 w 4428626"/>
                <a:gd name="connsiteY2" fmla="*/ 961478 h 4511203"/>
                <a:gd name="connsiteX3" fmla="*/ 4395709 w 4428626"/>
                <a:gd name="connsiteY3" fmla="*/ 2015578 h 4511203"/>
                <a:gd name="connsiteX4" fmla="*/ 4243309 w 4428626"/>
                <a:gd name="connsiteY4" fmla="*/ 3196678 h 4511203"/>
                <a:gd name="connsiteX5" fmla="*/ 3462259 w 4428626"/>
                <a:gd name="connsiteY5" fmla="*/ 4034878 h 4511203"/>
                <a:gd name="connsiteX6" fmla="*/ 2014459 w 4428626"/>
                <a:gd name="connsiteY6" fmla="*/ 4511128 h 4511203"/>
                <a:gd name="connsiteX7" fmla="*/ 471409 w 4428626"/>
                <a:gd name="connsiteY7" fmla="*/ 3787228 h 4511203"/>
                <a:gd name="connsiteX8" fmla="*/ 7859 w 4428626"/>
                <a:gd name="connsiteY8" fmla="*/ 2517228 h 4511203"/>
                <a:gd name="connsiteX9" fmla="*/ 223522 w 4428626"/>
                <a:gd name="connsiteY9" fmla="*/ 1291678 h 4511203"/>
                <a:gd name="connsiteX10" fmla="*/ 776446 w 4428626"/>
                <a:gd name="connsiteY10" fmla="*/ 529678 h 4511203"/>
                <a:gd name="connsiteX11" fmla="*/ 1646238 w 4428626"/>
                <a:gd name="connsiteY11" fmla="*/ 97878 h 4511203"/>
                <a:gd name="connsiteX12" fmla="*/ 2396171 w 4428626"/>
                <a:gd name="connsiteY12" fmla="*/ 15328 h 4511203"/>
                <a:gd name="connsiteX0" fmla="*/ 2396171 w 4450369"/>
                <a:gd name="connsiteY0" fmla="*/ 15328 h 4511203"/>
                <a:gd name="connsiteX1" fmla="*/ 3258743 w 4450369"/>
                <a:gd name="connsiteY1" fmla="*/ 326478 h 4511203"/>
                <a:gd name="connsiteX2" fmla="*/ 3780550 w 4450369"/>
                <a:gd name="connsiteY2" fmla="*/ 1202778 h 4511203"/>
                <a:gd name="connsiteX3" fmla="*/ 4395709 w 4450369"/>
                <a:gd name="connsiteY3" fmla="*/ 2015578 h 4511203"/>
                <a:gd name="connsiteX4" fmla="*/ 4243309 w 4450369"/>
                <a:gd name="connsiteY4" fmla="*/ 3196678 h 4511203"/>
                <a:gd name="connsiteX5" fmla="*/ 3462259 w 4450369"/>
                <a:gd name="connsiteY5" fmla="*/ 4034878 h 4511203"/>
                <a:gd name="connsiteX6" fmla="*/ 2014459 w 4450369"/>
                <a:gd name="connsiteY6" fmla="*/ 4511128 h 4511203"/>
                <a:gd name="connsiteX7" fmla="*/ 471409 w 4450369"/>
                <a:gd name="connsiteY7" fmla="*/ 3787228 h 4511203"/>
                <a:gd name="connsiteX8" fmla="*/ 7859 w 4450369"/>
                <a:gd name="connsiteY8" fmla="*/ 2517228 h 4511203"/>
                <a:gd name="connsiteX9" fmla="*/ 223522 w 4450369"/>
                <a:gd name="connsiteY9" fmla="*/ 1291678 h 4511203"/>
                <a:gd name="connsiteX10" fmla="*/ 776446 w 4450369"/>
                <a:gd name="connsiteY10" fmla="*/ 529678 h 4511203"/>
                <a:gd name="connsiteX11" fmla="*/ 1646238 w 4450369"/>
                <a:gd name="connsiteY11" fmla="*/ 97878 h 4511203"/>
                <a:gd name="connsiteX12" fmla="*/ 2396171 w 4450369"/>
                <a:gd name="connsiteY12" fmla="*/ 15328 h 4511203"/>
                <a:gd name="connsiteX0" fmla="*/ 2396171 w 4436701"/>
                <a:gd name="connsiteY0" fmla="*/ 15328 h 4511203"/>
                <a:gd name="connsiteX1" fmla="*/ 3258743 w 4436701"/>
                <a:gd name="connsiteY1" fmla="*/ 326478 h 4511203"/>
                <a:gd name="connsiteX2" fmla="*/ 3972236 w 4436701"/>
                <a:gd name="connsiteY2" fmla="*/ 1101178 h 4511203"/>
                <a:gd name="connsiteX3" fmla="*/ 4395709 w 4436701"/>
                <a:gd name="connsiteY3" fmla="*/ 2015578 h 4511203"/>
                <a:gd name="connsiteX4" fmla="*/ 4243309 w 4436701"/>
                <a:gd name="connsiteY4" fmla="*/ 3196678 h 4511203"/>
                <a:gd name="connsiteX5" fmla="*/ 3462259 w 4436701"/>
                <a:gd name="connsiteY5" fmla="*/ 4034878 h 4511203"/>
                <a:gd name="connsiteX6" fmla="*/ 2014459 w 4436701"/>
                <a:gd name="connsiteY6" fmla="*/ 4511128 h 4511203"/>
                <a:gd name="connsiteX7" fmla="*/ 471409 w 4436701"/>
                <a:gd name="connsiteY7" fmla="*/ 3787228 h 4511203"/>
                <a:gd name="connsiteX8" fmla="*/ 7859 w 4436701"/>
                <a:gd name="connsiteY8" fmla="*/ 2517228 h 4511203"/>
                <a:gd name="connsiteX9" fmla="*/ 223522 w 4436701"/>
                <a:gd name="connsiteY9" fmla="*/ 1291678 h 4511203"/>
                <a:gd name="connsiteX10" fmla="*/ 776446 w 4436701"/>
                <a:gd name="connsiteY10" fmla="*/ 529678 h 4511203"/>
                <a:gd name="connsiteX11" fmla="*/ 1646238 w 4436701"/>
                <a:gd name="connsiteY11" fmla="*/ 97878 h 4511203"/>
                <a:gd name="connsiteX12" fmla="*/ 2396171 w 4436701"/>
                <a:gd name="connsiteY12" fmla="*/ 15328 h 4511203"/>
                <a:gd name="connsiteX0" fmla="*/ 2396171 w 4782945"/>
                <a:gd name="connsiteY0" fmla="*/ 15328 h 4511203"/>
                <a:gd name="connsiteX1" fmla="*/ 3258743 w 4782945"/>
                <a:gd name="connsiteY1" fmla="*/ 326478 h 4511203"/>
                <a:gd name="connsiteX2" fmla="*/ 3972236 w 4782945"/>
                <a:gd name="connsiteY2" fmla="*/ 1101178 h 4511203"/>
                <a:gd name="connsiteX3" fmla="*/ 4779081 w 4782945"/>
                <a:gd name="connsiteY3" fmla="*/ 2028278 h 4511203"/>
                <a:gd name="connsiteX4" fmla="*/ 4243309 w 4782945"/>
                <a:gd name="connsiteY4" fmla="*/ 3196678 h 4511203"/>
                <a:gd name="connsiteX5" fmla="*/ 3462259 w 4782945"/>
                <a:gd name="connsiteY5" fmla="*/ 4034878 h 4511203"/>
                <a:gd name="connsiteX6" fmla="*/ 2014459 w 4782945"/>
                <a:gd name="connsiteY6" fmla="*/ 4511128 h 4511203"/>
                <a:gd name="connsiteX7" fmla="*/ 471409 w 4782945"/>
                <a:gd name="connsiteY7" fmla="*/ 3787228 h 4511203"/>
                <a:gd name="connsiteX8" fmla="*/ 7859 w 4782945"/>
                <a:gd name="connsiteY8" fmla="*/ 2517228 h 4511203"/>
                <a:gd name="connsiteX9" fmla="*/ 223522 w 4782945"/>
                <a:gd name="connsiteY9" fmla="*/ 1291678 h 4511203"/>
                <a:gd name="connsiteX10" fmla="*/ 776446 w 4782945"/>
                <a:gd name="connsiteY10" fmla="*/ 529678 h 4511203"/>
                <a:gd name="connsiteX11" fmla="*/ 1646238 w 4782945"/>
                <a:gd name="connsiteY11" fmla="*/ 97878 h 4511203"/>
                <a:gd name="connsiteX12" fmla="*/ 2396171 w 4782945"/>
                <a:gd name="connsiteY12" fmla="*/ 15328 h 4511203"/>
                <a:gd name="connsiteX0" fmla="*/ 2396171 w 4391275"/>
                <a:gd name="connsiteY0" fmla="*/ 15328 h 4511203"/>
                <a:gd name="connsiteX1" fmla="*/ 3258743 w 4391275"/>
                <a:gd name="connsiteY1" fmla="*/ 326478 h 4511203"/>
                <a:gd name="connsiteX2" fmla="*/ 3972236 w 4391275"/>
                <a:gd name="connsiteY2" fmla="*/ 1101178 h 4511203"/>
                <a:gd name="connsiteX3" fmla="*/ 4370151 w 4391275"/>
                <a:gd name="connsiteY3" fmla="*/ 2079078 h 4511203"/>
                <a:gd name="connsiteX4" fmla="*/ 4243309 w 4391275"/>
                <a:gd name="connsiteY4" fmla="*/ 3196678 h 4511203"/>
                <a:gd name="connsiteX5" fmla="*/ 3462259 w 4391275"/>
                <a:gd name="connsiteY5" fmla="*/ 4034878 h 4511203"/>
                <a:gd name="connsiteX6" fmla="*/ 2014459 w 4391275"/>
                <a:gd name="connsiteY6" fmla="*/ 4511128 h 4511203"/>
                <a:gd name="connsiteX7" fmla="*/ 471409 w 4391275"/>
                <a:gd name="connsiteY7" fmla="*/ 3787228 h 4511203"/>
                <a:gd name="connsiteX8" fmla="*/ 7859 w 4391275"/>
                <a:gd name="connsiteY8" fmla="*/ 2517228 h 4511203"/>
                <a:gd name="connsiteX9" fmla="*/ 223522 w 4391275"/>
                <a:gd name="connsiteY9" fmla="*/ 1291678 h 4511203"/>
                <a:gd name="connsiteX10" fmla="*/ 776446 w 4391275"/>
                <a:gd name="connsiteY10" fmla="*/ 529678 h 4511203"/>
                <a:gd name="connsiteX11" fmla="*/ 1646238 w 4391275"/>
                <a:gd name="connsiteY11" fmla="*/ 97878 h 4511203"/>
                <a:gd name="connsiteX12" fmla="*/ 2396171 w 4391275"/>
                <a:gd name="connsiteY12" fmla="*/ 15328 h 4511203"/>
                <a:gd name="connsiteX0" fmla="*/ 2396171 w 4492650"/>
                <a:gd name="connsiteY0" fmla="*/ 15328 h 4511203"/>
                <a:gd name="connsiteX1" fmla="*/ 3258743 w 4492650"/>
                <a:gd name="connsiteY1" fmla="*/ 326478 h 4511203"/>
                <a:gd name="connsiteX2" fmla="*/ 3972236 w 4492650"/>
                <a:gd name="connsiteY2" fmla="*/ 1101178 h 4511203"/>
                <a:gd name="connsiteX3" fmla="*/ 4370151 w 4492650"/>
                <a:gd name="connsiteY3" fmla="*/ 2079078 h 4511203"/>
                <a:gd name="connsiteX4" fmla="*/ 4422216 w 4492650"/>
                <a:gd name="connsiteY4" fmla="*/ 3387178 h 4511203"/>
                <a:gd name="connsiteX5" fmla="*/ 3462259 w 4492650"/>
                <a:gd name="connsiteY5" fmla="*/ 4034878 h 4511203"/>
                <a:gd name="connsiteX6" fmla="*/ 2014459 w 4492650"/>
                <a:gd name="connsiteY6" fmla="*/ 4511128 h 4511203"/>
                <a:gd name="connsiteX7" fmla="*/ 471409 w 4492650"/>
                <a:gd name="connsiteY7" fmla="*/ 3787228 h 4511203"/>
                <a:gd name="connsiteX8" fmla="*/ 7859 w 4492650"/>
                <a:gd name="connsiteY8" fmla="*/ 2517228 h 4511203"/>
                <a:gd name="connsiteX9" fmla="*/ 223522 w 4492650"/>
                <a:gd name="connsiteY9" fmla="*/ 1291678 h 4511203"/>
                <a:gd name="connsiteX10" fmla="*/ 776446 w 4492650"/>
                <a:gd name="connsiteY10" fmla="*/ 529678 h 4511203"/>
                <a:gd name="connsiteX11" fmla="*/ 1646238 w 4492650"/>
                <a:gd name="connsiteY11" fmla="*/ 97878 h 4511203"/>
                <a:gd name="connsiteX12" fmla="*/ 2396171 w 4492650"/>
                <a:gd name="connsiteY12" fmla="*/ 15328 h 4511203"/>
                <a:gd name="connsiteX0" fmla="*/ 2396171 w 4404854"/>
                <a:gd name="connsiteY0" fmla="*/ 15328 h 4511203"/>
                <a:gd name="connsiteX1" fmla="*/ 3258743 w 4404854"/>
                <a:gd name="connsiteY1" fmla="*/ 326478 h 4511203"/>
                <a:gd name="connsiteX2" fmla="*/ 3972236 w 4404854"/>
                <a:gd name="connsiteY2" fmla="*/ 1101178 h 4511203"/>
                <a:gd name="connsiteX3" fmla="*/ 4370151 w 4404854"/>
                <a:gd name="connsiteY3" fmla="*/ 2079078 h 4511203"/>
                <a:gd name="connsiteX4" fmla="*/ 4281647 w 4404854"/>
                <a:gd name="connsiteY4" fmla="*/ 3158578 h 4511203"/>
                <a:gd name="connsiteX5" fmla="*/ 3462259 w 4404854"/>
                <a:gd name="connsiteY5" fmla="*/ 4034878 h 4511203"/>
                <a:gd name="connsiteX6" fmla="*/ 2014459 w 4404854"/>
                <a:gd name="connsiteY6" fmla="*/ 4511128 h 4511203"/>
                <a:gd name="connsiteX7" fmla="*/ 471409 w 4404854"/>
                <a:gd name="connsiteY7" fmla="*/ 3787228 h 4511203"/>
                <a:gd name="connsiteX8" fmla="*/ 7859 w 4404854"/>
                <a:gd name="connsiteY8" fmla="*/ 2517228 h 4511203"/>
                <a:gd name="connsiteX9" fmla="*/ 223522 w 4404854"/>
                <a:gd name="connsiteY9" fmla="*/ 1291678 h 4511203"/>
                <a:gd name="connsiteX10" fmla="*/ 776446 w 4404854"/>
                <a:gd name="connsiteY10" fmla="*/ 529678 h 4511203"/>
                <a:gd name="connsiteX11" fmla="*/ 1646238 w 4404854"/>
                <a:gd name="connsiteY11" fmla="*/ 97878 h 4511203"/>
                <a:gd name="connsiteX12" fmla="*/ 2396171 w 4404854"/>
                <a:gd name="connsiteY12" fmla="*/ 15328 h 4511203"/>
                <a:gd name="connsiteX0" fmla="*/ 2396171 w 4398644"/>
                <a:gd name="connsiteY0" fmla="*/ 15328 h 4546555"/>
                <a:gd name="connsiteX1" fmla="*/ 3258743 w 4398644"/>
                <a:gd name="connsiteY1" fmla="*/ 326478 h 4546555"/>
                <a:gd name="connsiteX2" fmla="*/ 3972236 w 4398644"/>
                <a:gd name="connsiteY2" fmla="*/ 1101178 h 4546555"/>
                <a:gd name="connsiteX3" fmla="*/ 4370151 w 4398644"/>
                <a:gd name="connsiteY3" fmla="*/ 2079078 h 4546555"/>
                <a:gd name="connsiteX4" fmla="*/ 4281647 w 4398644"/>
                <a:gd name="connsiteY4" fmla="*/ 3158578 h 4546555"/>
                <a:gd name="connsiteX5" fmla="*/ 3602829 w 4398644"/>
                <a:gd name="connsiteY5" fmla="*/ 4301578 h 4546555"/>
                <a:gd name="connsiteX6" fmla="*/ 2014459 w 4398644"/>
                <a:gd name="connsiteY6" fmla="*/ 4511128 h 4546555"/>
                <a:gd name="connsiteX7" fmla="*/ 471409 w 4398644"/>
                <a:gd name="connsiteY7" fmla="*/ 3787228 h 4546555"/>
                <a:gd name="connsiteX8" fmla="*/ 7859 w 4398644"/>
                <a:gd name="connsiteY8" fmla="*/ 2517228 h 4546555"/>
                <a:gd name="connsiteX9" fmla="*/ 223522 w 4398644"/>
                <a:gd name="connsiteY9" fmla="*/ 1291678 h 4546555"/>
                <a:gd name="connsiteX10" fmla="*/ 776446 w 4398644"/>
                <a:gd name="connsiteY10" fmla="*/ 529678 h 4546555"/>
                <a:gd name="connsiteX11" fmla="*/ 1646238 w 4398644"/>
                <a:gd name="connsiteY11" fmla="*/ 97878 h 4546555"/>
                <a:gd name="connsiteX12" fmla="*/ 2396171 w 4398644"/>
                <a:gd name="connsiteY12" fmla="*/ 15328 h 4546555"/>
                <a:gd name="connsiteX0" fmla="*/ 2396171 w 4416962"/>
                <a:gd name="connsiteY0" fmla="*/ 15328 h 4511172"/>
                <a:gd name="connsiteX1" fmla="*/ 3258743 w 4416962"/>
                <a:gd name="connsiteY1" fmla="*/ 326478 h 4511172"/>
                <a:gd name="connsiteX2" fmla="*/ 3972236 w 4416962"/>
                <a:gd name="connsiteY2" fmla="*/ 1101178 h 4511172"/>
                <a:gd name="connsiteX3" fmla="*/ 4370151 w 4416962"/>
                <a:gd name="connsiteY3" fmla="*/ 2079078 h 4511172"/>
                <a:gd name="connsiteX4" fmla="*/ 4281647 w 4416962"/>
                <a:gd name="connsiteY4" fmla="*/ 3158578 h 4511172"/>
                <a:gd name="connsiteX5" fmla="*/ 3232236 w 4416962"/>
                <a:gd name="connsiteY5" fmla="*/ 3818978 h 4511172"/>
                <a:gd name="connsiteX6" fmla="*/ 2014459 w 4416962"/>
                <a:gd name="connsiteY6" fmla="*/ 4511128 h 4511172"/>
                <a:gd name="connsiteX7" fmla="*/ 471409 w 4416962"/>
                <a:gd name="connsiteY7" fmla="*/ 3787228 h 4511172"/>
                <a:gd name="connsiteX8" fmla="*/ 7859 w 4416962"/>
                <a:gd name="connsiteY8" fmla="*/ 2517228 h 4511172"/>
                <a:gd name="connsiteX9" fmla="*/ 223522 w 4416962"/>
                <a:gd name="connsiteY9" fmla="*/ 1291678 h 4511172"/>
                <a:gd name="connsiteX10" fmla="*/ 776446 w 4416962"/>
                <a:gd name="connsiteY10" fmla="*/ 529678 h 4511172"/>
                <a:gd name="connsiteX11" fmla="*/ 1646238 w 4416962"/>
                <a:gd name="connsiteY11" fmla="*/ 97878 h 4511172"/>
                <a:gd name="connsiteX12" fmla="*/ 2396171 w 4416962"/>
                <a:gd name="connsiteY12" fmla="*/ 15328 h 4511172"/>
                <a:gd name="connsiteX0" fmla="*/ 2396171 w 4408002"/>
                <a:gd name="connsiteY0" fmla="*/ 15328 h 4517522"/>
                <a:gd name="connsiteX1" fmla="*/ 3258743 w 4408002"/>
                <a:gd name="connsiteY1" fmla="*/ 326478 h 4517522"/>
                <a:gd name="connsiteX2" fmla="*/ 3972236 w 4408002"/>
                <a:gd name="connsiteY2" fmla="*/ 1101178 h 4517522"/>
                <a:gd name="connsiteX3" fmla="*/ 4370151 w 4408002"/>
                <a:gd name="connsiteY3" fmla="*/ 2079078 h 4517522"/>
                <a:gd name="connsiteX4" fmla="*/ 4281647 w 4408002"/>
                <a:gd name="connsiteY4" fmla="*/ 3158578 h 4517522"/>
                <a:gd name="connsiteX5" fmla="*/ 3398364 w 4408002"/>
                <a:gd name="connsiteY5" fmla="*/ 4085678 h 4517522"/>
                <a:gd name="connsiteX6" fmla="*/ 2014459 w 4408002"/>
                <a:gd name="connsiteY6" fmla="*/ 4511128 h 4517522"/>
                <a:gd name="connsiteX7" fmla="*/ 471409 w 4408002"/>
                <a:gd name="connsiteY7" fmla="*/ 3787228 h 4517522"/>
                <a:gd name="connsiteX8" fmla="*/ 7859 w 4408002"/>
                <a:gd name="connsiteY8" fmla="*/ 2517228 h 4517522"/>
                <a:gd name="connsiteX9" fmla="*/ 223522 w 4408002"/>
                <a:gd name="connsiteY9" fmla="*/ 1291678 h 4517522"/>
                <a:gd name="connsiteX10" fmla="*/ 776446 w 4408002"/>
                <a:gd name="connsiteY10" fmla="*/ 529678 h 4517522"/>
                <a:gd name="connsiteX11" fmla="*/ 1646238 w 4408002"/>
                <a:gd name="connsiteY11" fmla="*/ 97878 h 4517522"/>
                <a:gd name="connsiteX12" fmla="*/ 2396171 w 4408002"/>
                <a:gd name="connsiteY12" fmla="*/ 15328 h 4517522"/>
                <a:gd name="connsiteX0" fmla="*/ 2396171 w 4408002"/>
                <a:gd name="connsiteY0" fmla="*/ 15328 h 4418451"/>
                <a:gd name="connsiteX1" fmla="*/ 3258743 w 4408002"/>
                <a:gd name="connsiteY1" fmla="*/ 326478 h 4418451"/>
                <a:gd name="connsiteX2" fmla="*/ 3972236 w 4408002"/>
                <a:gd name="connsiteY2" fmla="*/ 1101178 h 4418451"/>
                <a:gd name="connsiteX3" fmla="*/ 4370151 w 4408002"/>
                <a:gd name="connsiteY3" fmla="*/ 2079078 h 4418451"/>
                <a:gd name="connsiteX4" fmla="*/ 4281647 w 4408002"/>
                <a:gd name="connsiteY4" fmla="*/ 3158578 h 4418451"/>
                <a:gd name="connsiteX5" fmla="*/ 3398364 w 4408002"/>
                <a:gd name="connsiteY5" fmla="*/ 4085678 h 4418451"/>
                <a:gd name="connsiteX6" fmla="*/ 1541634 w 4408002"/>
                <a:gd name="connsiteY6" fmla="*/ 4409528 h 4418451"/>
                <a:gd name="connsiteX7" fmla="*/ 471409 w 4408002"/>
                <a:gd name="connsiteY7" fmla="*/ 3787228 h 4418451"/>
                <a:gd name="connsiteX8" fmla="*/ 7859 w 4408002"/>
                <a:gd name="connsiteY8" fmla="*/ 2517228 h 4418451"/>
                <a:gd name="connsiteX9" fmla="*/ 223522 w 4408002"/>
                <a:gd name="connsiteY9" fmla="*/ 1291678 h 4418451"/>
                <a:gd name="connsiteX10" fmla="*/ 776446 w 4408002"/>
                <a:gd name="connsiteY10" fmla="*/ 529678 h 4418451"/>
                <a:gd name="connsiteX11" fmla="*/ 1646238 w 4408002"/>
                <a:gd name="connsiteY11" fmla="*/ 97878 h 4418451"/>
                <a:gd name="connsiteX12" fmla="*/ 2396171 w 4408002"/>
                <a:gd name="connsiteY12" fmla="*/ 15328 h 4418451"/>
                <a:gd name="connsiteX0" fmla="*/ 2396171 w 4408002"/>
                <a:gd name="connsiteY0" fmla="*/ 15328 h 4434975"/>
                <a:gd name="connsiteX1" fmla="*/ 3258743 w 4408002"/>
                <a:gd name="connsiteY1" fmla="*/ 326478 h 4434975"/>
                <a:gd name="connsiteX2" fmla="*/ 3972236 w 4408002"/>
                <a:gd name="connsiteY2" fmla="*/ 1101178 h 4434975"/>
                <a:gd name="connsiteX3" fmla="*/ 4370151 w 4408002"/>
                <a:gd name="connsiteY3" fmla="*/ 2079078 h 4434975"/>
                <a:gd name="connsiteX4" fmla="*/ 4281647 w 4408002"/>
                <a:gd name="connsiteY4" fmla="*/ 3158578 h 4434975"/>
                <a:gd name="connsiteX5" fmla="*/ 3398364 w 4408002"/>
                <a:gd name="connsiteY5" fmla="*/ 4085678 h 4434975"/>
                <a:gd name="connsiteX6" fmla="*/ 1541634 w 4408002"/>
                <a:gd name="connsiteY6" fmla="*/ 4409528 h 4434975"/>
                <a:gd name="connsiteX7" fmla="*/ 471409 w 4408002"/>
                <a:gd name="connsiteY7" fmla="*/ 3787228 h 4434975"/>
                <a:gd name="connsiteX8" fmla="*/ 7859 w 4408002"/>
                <a:gd name="connsiteY8" fmla="*/ 2517228 h 4434975"/>
                <a:gd name="connsiteX9" fmla="*/ 223522 w 4408002"/>
                <a:gd name="connsiteY9" fmla="*/ 1291678 h 4434975"/>
                <a:gd name="connsiteX10" fmla="*/ 776446 w 4408002"/>
                <a:gd name="connsiteY10" fmla="*/ 529678 h 4434975"/>
                <a:gd name="connsiteX11" fmla="*/ 1646238 w 4408002"/>
                <a:gd name="connsiteY11" fmla="*/ 97878 h 4434975"/>
                <a:gd name="connsiteX12" fmla="*/ 2396171 w 4408002"/>
                <a:gd name="connsiteY12" fmla="*/ 15328 h 4434975"/>
                <a:gd name="connsiteX0" fmla="*/ 2396171 w 4408002"/>
                <a:gd name="connsiteY0" fmla="*/ 15328 h 4678558"/>
                <a:gd name="connsiteX1" fmla="*/ 3258743 w 4408002"/>
                <a:gd name="connsiteY1" fmla="*/ 326478 h 4678558"/>
                <a:gd name="connsiteX2" fmla="*/ 3972236 w 4408002"/>
                <a:gd name="connsiteY2" fmla="*/ 1101178 h 4678558"/>
                <a:gd name="connsiteX3" fmla="*/ 4370151 w 4408002"/>
                <a:gd name="connsiteY3" fmla="*/ 2079078 h 4678558"/>
                <a:gd name="connsiteX4" fmla="*/ 4281647 w 4408002"/>
                <a:gd name="connsiteY4" fmla="*/ 3158578 h 4678558"/>
                <a:gd name="connsiteX5" fmla="*/ 3398364 w 4408002"/>
                <a:gd name="connsiteY5" fmla="*/ 4085678 h 4678558"/>
                <a:gd name="connsiteX6" fmla="*/ 1707762 w 4408002"/>
                <a:gd name="connsiteY6" fmla="*/ 4663528 h 4678558"/>
                <a:gd name="connsiteX7" fmla="*/ 471409 w 4408002"/>
                <a:gd name="connsiteY7" fmla="*/ 3787228 h 4678558"/>
                <a:gd name="connsiteX8" fmla="*/ 7859 w 4408002"/>
                <a:gd name="connsiteY8" fmla="*/ 2517228 h 4678558"/>
                <a:gd name="connsiteX9" fmla="*/ 223522 w 4408002"/>
                <a:gd name="connsiteY9" fmla="*/ 1291678 h 4678558"/>
                <a:gd name="connsiteX10" fmla="*/ 776446 w 4408002"/>
                <a:gd name="connsiteY10" fmla="*/ 529678 h 4678558"/>
                <a:gd name="connsiteX11" fmla="*/ 1646238 w 4408002"/>
                <a:gd name="connsiteY11" fmla="*/ 97878 h 4678558"/>
                <a:gd name="connsiteX12" fmla="*/ 2396171 w 4408002"/>
                <a:gd name="connsiteY12" fmla="*/ 15328 h 4678558"/>
                <a:gd name="connsiteX0" fmla="*/ 2396171 w 4408002"/>
                <a:gd name="connsiteY0" fmla="*/ 15328 h 4518947"/>
                <a:gd name="connsiteX1" fmla="*/ 3258743 w 4408002"/>
                <a:gd name="connsiteY1" fmla="*/ 326478 h 4518947"/>
                <a:gd name="connsiteX2" fmla="*/ 3972236 w 4408002"/>
                <a:gd name="connsiteY2" fmla="*/ 1101178 h 4518947"/>
                <a:gd name="connsiteX3" fmla="*/ 4370151 w 4408002"/>
                <a:gd name="connsiteY3" fmla="*/ 2079078 h 4518947"/>
                <a:gd name="connsiteX4" fmla="*/ 4281647 w 4408002"/>
                <a:gd name="connsiteY4" fmla="*/ 3158578 h 4518947"/>
                <a:gd name="connsiteX5" fmla="*/ 3398364 w 4408002"/>
                <a:gd name="connsiteY5" fmla="*/ 4085678 h 4518947"/>
                <a:gd name="connsiteX6" fmla="*/ 2052796 w 4408002"/>
                <a:gd name="connsiteY6" fmla="*/ 4498428 h 4518947"/>
                <a:gd name="connsiteX7" fmla="*/ 471409 w 4408002"/>
                <a:gd name="connsiteY7" fmla="*/ 3787228 h 4518947"/>
                <a:gd name="connsiteX8" fmla="*/ 7859 w 4408002"/>
                <a:gd name="connsiteY8" fmla="*/ 2517228 h 4518947"/>
                <a:gd name="connsiteX9" fmla="*/ 223522 w 4408002"/>
                <a:gd name="connsiteY9" fmla="*/ 1291678 h 4518947"/>
                <a:gd name="connsiteX10" fmla="*/ 776446 w 4408002"/>
                <a:gd name="connsiteY10" fmla="*/ 529678 h 4518947"/>
                <a:gd name="connsiteX11" fmla="*/ 1646238 w 4408002"/>
                <a:gd name="connsiteY11" fmla="*/ 97878 h 4518947"/>
                <a:gd name="connsiteX12" fmla="*/ 2396171 w 4408002"/>
                <a:gd name="connsiteY12" fmla="*/ 15328 h 4518947"/>
                <a:gd name="connsiteX0" fmla="*/ 2396171 w 4408002"/>
                <a:gd name="connsiteY0" fmla="*/ 15328 h 4498777"/>
                <a:gd name="connsiteX1" fmla="*/ 3258743 w 4408002"/>
                <a:gd name="connsiteY1" fmla="*/ 326478 h 4498777"/>
                <a:gd name="connsiteX2" fmla="*/ 3972236 w 4408002"/>
                <a:gd name="connsiteY2" fmla="*/ 1101178 h 4498777"/>
                <a:gd name="connsiteX3" fmla="*/ 4370151 w 4408002"/>
                <a:gd name="connsiteY3" fmla="*/ 2079078 h 4498777"/>
                <a:gd name="connsiteX4" fmla="*/ 4281647 w 4408002"/>
                <a:gd name="connsiteY4" fmla="*/ 3158578 h 4498777"/>
                <a:gd name="connsiteX5" fmla="*/ 3398364 w 4408002"/>
                <a:gd name="connsiteY5" fmla="*/ 4085678 h 4498777"/>
                <a:gd name="connsiteX6" fmla="*/ 2052796 w 4408002"/>
                <a:gd name="connsiteY6" fmla="*/ 4498428 h 4498777"/>
                <a:gd name="connsiteX7" fmla="*/ 471409 w 4408002"/>
                <a:gd name="connsiteY7" fmla="*/ 3787228 h 4498777"/>
                <a:gd name="connsiteX8" fmla="*/ 7859 w 4408002"/>
                <a:gd name="connsiteY8" fmla="*/ 2517228 h 4498777"/>
                <a:gd name="connsiteX9" fmla="*/ 223522 w 4408002"/>
                <a:gd name="connsiteY9" fmla="*/ 1291678 h 4498777"/>
                <a:gd name="connsiteX10" fmla="*/ 776446 w 4408002"/>
                <a:gd name="connsiteY10" fmla="*/ 529678 h 4498777"/>
                <a:gd name="connsiteX11" fmla="*/ 1646238 w 4408002"/>
                <a:gd name="connsiteY11" fmla="*/ 97878 h 4498777"/>
                <a:gd name="connsiteX12" fmla="*/ 2396171 w 4408002"/>
                <a:gd name="connsiteY12" fmla="*/ 15328 h 4498777"/>
                <a:gd name="connsiteX0" fmla="*/ 2408225 w 4420056"/>
                <a:gd name="connsiteY0" fmla="*/ 15328 h 4508637"/>
                <a:gd name="connsiteX1" fmla="*/ 3270797 w 4420056"/>
                <a:gd name="connsiteY1" fmla="*/ 326478 h 4508637"/>
                <a:gd name="connsiteX2" fmla="*/ 3984290 w 4420056"/>
                <a:gd name="connsiteY2" fmla="*/ 1101178 h 4508637"/>
                <a:gd name="connsiteX3" fmla="*/ 4382205 w 4420056"/>
                <a:gd name="connsiteY3" fmla="*/ 2079078 h 4508637"/>
                <a:gd name="connsiteX4" fmla="*/ 4293701 w 4420056"/>
                <a:gd name="connsiteY4" fmla="*/ 3158578 h 4508637"/>
                <a:gd name="connsiteX5" fmla="*/ 3410418 w 4420056"/>
                <a:gd name="connsiteY5" fmla="*/ 4085678 h 4508637"/>
                <a:gd name="connsiteX6" fmla="*/ 2064850 w 4420056"/>
                <a:gd name="connsiteY6" fmla="*/ 4498428 h 4508637"/>
                <a:gd name="connsiteX7" fmla="*/ 700707 w 4420056"/>
                <a:gd name="connsiteY7" fmla="*/ 3698328 h 4508637"/>
                <a:gd name="connsiteX8" fmla="*/ 19913 w 4420056"/>
                <a:gd name="connsiteY8" fmla="*/ 2517228 h 4508637"/>
                <a:gd name="connsiteX9" fmla="*/ 235576 w 4420056"/>
                <a:gd name="connsiteY9" fmla="*/ 1291678 h 4508637"/>
                <a:gd name="connsiteX10" fmla="*/ 788500 w 4420056"/>
                <a:gd name="connsiteY10" fmla="*/ 529678 h 4508637"/>
                <a:gd name="connsiteX11" fmla="*/ 1658292 w 4420056"/>
                <a:gd name="connsiteY11" fmla="*/ 97878 h 4508637"/>
                <a:gd name="connsiteX12" fmla="*/ 2408225 w 4420056"/>
                <a:gd name="connsiteY12" fmla="*/ 15328 h 4508637"/>
                <a:gd name="connsiteX0" fmla="*/ 2396806 w 4408637"/>
                <a:gd name="connsiteY0" fmla="*/ 15328 h 4506031"/>
                <a:gd name="connsiteX1" fmla="*/ 3259378 w 4408637"/>
                <a:gd name="connsiteY1" fmla="*/ 326478 h 4506031"/>
                <a:gd name="connsiteX2" fmla="*/ 3972871 w 4408637"/>
                <a:gd name="connsiteY2" fmla="*/ 1101178 h 4506031"/>
                <a:gd name="connsiteX3" fmla="*/ 4370786 w 4408637"/>
                <a:gd name="connsiteY3" fmla="*/ 2079078 h 4506031"/>
                <a:gd name="connsiteX4" fmla="*/ 4282282 w 4408637"/>
                <a:gd name="connsiteY4" fmla="*/ 3158578 h 4506031"/>
                <a:gd name="connsiteX5" fmla="*/ 3398999 w 4408637"/>
                <a:gd name="connsiteY5" fmla="*/ 4085678 h 4506031"/>
                <a:gd name="connsiteX6" fmla="*/ 2053431 w 4408637"/>
                <a:gd name="connsiteY6" fmla="*/ 4498428 h 4506031"/>
                <a:gd name="connsiteX7" fmla="*/ 484823 w 4408637"/>
                <a:gd name="connsiteY7" fmla="*/ 3761828 h 4506031"/>
                <a:gd name="connsiteX8" fmla="*/ 8494 w 4408637"/>
                <a:gd name="connsiteY8" fmla="*/ 2517228 h 4506031"/>
                <a:gd name="connsiteX9" fmla="*/ 224157 w 4408637"/>
                <a:gd name="connsiteY9" fmla="*/ 1291678 h 4506031"/>
                <a:gd name="connsiteX10" fmla="*/ 777081 w 4408637"/>
                <a:gd name="connsiteY10" fmla="*/ 529678 h 4506031"/>
                <a:gd name="connsiteX11" fmla="*/ 1646873 w 4408637"/>
                <a:gd name="connsiteY11" fmla="*/ 97878 h 4506031"/>
                <a:gd name="connsiteX12" fmla="*/ 2396806 w 4408637"/>
                <a:gd name="connsiteY12" fmla="*/ 15328 h 4506031"/>
                <a:gd name="connsiteX0" fmla="*/ 2396806 w 4408637"/>
                <a:gd name="connsiteY0" fmla="*/ 15328 h 4506031"/>
                <a:gd name="connsiteX1" fmla="*/ 3259378 w 4408637"/>
                <a:gd name="connsiteY1" fmla="*/ 326478 h 4506031"/>
                <a:gd name="connsiteX2" fmla="*/ 3972871 w 4408637"/>
                <a:gd name="connsiteY2" fmla="*/ 1101178 h 4506031"/>
                <a:gd name="connsiteX3" fmla="*/ 4370786 w 4408637"/>
                <a:gd name="connsiteY3" fmla="*/ 2079078 h 4506031"/>
                <a:gd name="connsiteX4" fmla="*/ 4282282 w 4408637"/>
                <a:gd name="connsiteY4" fmla="*/ 3158578 h 4506031"/>
                <a:gd name="connsiteX5" fmla="*/ 3398999 w 4408637"/>
                <a:gd name="connsiteY5" fmla="*/ 4085678 h 4506031"/>
                <a:gd name="connsiteX6" fmla="*/ 2053431 w 4408637"/>
                <a:gd name="connsiteY6" fmla="*/ 4498428 h 4506031"/>
                <a:gd name="connsiteX7" fmla="*/ 484823 w 4408637"/>
                <a:gd name="connsiteY7" fmla="*/ 3761828 h 4506031"/>
                <a:gd name="connsiteX8" fmla="*/ 8494 w 4408637"/>
                <a:gd name="connsiteY8" fmla="*/ 2517228 h 4506031"/>
                <a:gd name="connsiteX9" fmla="*/ 224157 w 4408637"/>
                <a:gd name="connsiteY9" fmla="*/ 1291678 h 4506031"/>
                <a:gd name="connsiteX10" fmla="*/ 777081 w 4408637"/>
                <a:gd name="connsiteY10" fmla="*/ 529678 h 4506031"/>
                <a:gd name="connsiteX11" fmla="*/ 1646873 w 4408637"/>
                <a:gd name="connsiteY11" fmla="*/ 97878 h 4506031"/>
                <a:gd name="connsiteX12" fmla="*/ 2396806 w 4408637"/>
                <a:gd name="connsiteY12" fmla="*/ 15328 h 4506031"/>
                <a:gd name="connsiteX0" fmla="*/ 2396806 w 4408637"/>
                <a:gd name="connsiteY0" fmla="*/ 15328 h 4499292"/>
                <a:gd name="connsiteX1" fmla="*/ 3259378 w 4408637"/>
                <a:gd name="connsiteY1" fmla="*/ 326478 h 4499292"/>
                <a:gd name="connsiteX2" fmla="*/ 3972871 w 4408637"/>
                <a:gd name="connsiteY2" fmla="*/ 1101178 h 4499292"/>
                <a:gd name="connsiteX3" fmla="*/ 4370786 w 4408637"/>
                <a:gd name="connsiteY3" fmla="*/ 2079078 h 4499292"/>
                <a:gd name="connsiteX4" fmla="*/ 4282282 w 4408637"/>
                <a:gd name="connsiteY4" fmla="*/ 3158578 h 4499292"/>
                <a:gd name="connsiteX5" fmla="*/ 3398999 w 4408637"/>
                <a:gd name="connsiteY5" fmla="*/ 4085678 h 4499292"/>
                <a:gd name="connsiteX6" fmla="*/ 2053431 w 4408637"/>
                <a:gd name="connsiteY6" fmla="*/ 4498428 h 4499292"/>
                <a:gd name="connsiteX7" fmla="*/ 484823 w 4408637"/>
                <a:gd name="connsiteY7" fmla="*/ 3761828 h 4499292"/>
                <a:gd name="connsiteX8" fmla="*/ 8494 w 4408637"/>
                <a:gd name="connsiteY8" fmla="*/ 2517228 h 4499292"/>
                <a:gd name="connsiteX9" fmla="*/ 224157 w 4408637"/>
                <a:gd name="connsiteY9" fmla="*/ 1291678 h 4499292"/>
                <a:gd name="connsiteX10" fmla="*/ 777081 w 4408637"/>
                <a:gd name="connsiteY10" fmla="*/ 529678 h 4499292"/>
                <a:gd name="connsiteX11" fmla="*/ 1646873 w 4408637"/>
                <a:gd name="connsiteY11" fmla="*/ 97878 h 4499292"/>
                <a:gd name="connsiteX12" fmla="*/ 2396806 w 4408637"/>
                <a:gd name="connsiteY12" fmla="*/ 15328 h 4499292"/>
                <a:gd name="connsiteX0" fmla="*/ 2393213 w 4405044"/>
                <a:gd name="connsiteY0" fmla="*/ 15328 h 4499292"/>
                <a:gd name="connsiteX1" fmla="*/ 3255785 w 4405044"/>
                <a:gd name="connsiteY1" fmla="*/ 326478 h 4499292"/>
                <a:gd name="connsiteX2" fmla="*/ 3969278 w 4405044"/>
                <a:gd name="connsiteY2" fmla="*/ 1101178 h 4499292"/>
                <a:gd name="connsiteX3" fmla="*/ 4367193 w 4405044"/>
                <a:gd name="connsiteY3" fmla="*/ 2079078 h 4499292"/>
                <a:gd name="connsiteX4" fmla="*/ 4278689 w 4405044"/>
                <a:gd name="connsiteY4" fmla="*/ 3158578 h 4499292"/>
                <a:gd name="connsiteX5" fmla="*/ 3395406 w 4405044"/>
                <a:gd name="connsiteY5" fmla="*/ 4085678 h 4499292"/>
                <a:gd name="connsiteX6" fmla="*/ 2049838 w 4405044"/>
                <a:gd name="connsiteY6" fmla="*/ 4498428 h 4499292"/>
                <a:gd name="connsiteX7" fmla="*/ 481230 w 4405044"/>
                <a:gd name="connsiteY7" fmla="*/ 3761828 h 4499292"/>
                <a:gd name="connsiteX8" fmla="*/ 4901 w 4405044"/>
                <a:gd name="connsiteY8" fmla="*/ 2517228 h 4499292"/>
                <a:gd name="connsiteX9" fmla="*/ 220564 w 4405044"/>
                <a:gd name="connsiteY9" fmla="*/ 1291678 h 4499292"/>
                <a:gd name="connsiteX10" fmla="*/ 773488 w 4405044"/>
                <a:gd name="connsiteY10" fmla="*/ 529678 h 4499292"/>
                <a:gd name="connsiteX11" fmla="*/ 1643280 w 4405044"/>
                <a:gd name="connsiteY11" fmla="*/ 97878 h 4499292"/>
                <a:gd name="connsiteX12" fmla="*/ 2393213 w 4405044"/>
                <a:gd name="connsiteY12" fmla="*/ 15328 h 4499292"/>
                <a:gd name="connsiteX0" fmla="*/ 2395470 w 4407301"/>
                <a:gd name="connsiteY0" fmla="*/ 15328 h 4499292"/>
                <a:gd name="connsiteX1" fmla="*/ 3258042 w 4407301"/>
                <a:gd name="connsiteY1" fmla="*/ 326478 h 4499292"/>
                <a:gd name="connsiteX2" fmla="*/ 3971535 w 4407301"/>
                <a:gd name="connsiteY2" fmla="*/ 1101178 h 4499292"/>
                <a:gd name="connsiteX3" fmla="*/ 4369450 w 4407301"/>
                <a:gd name="connsiteY3" fmla="*/ 2079078 h 4499292"/>
                <a:gd name="connsiteX4" fmla="*/ 4280946 w 4407301"/>
                <a:gd name="connsiteY4" fmla="*/ 3158578 h 4499292"/>
                <a:gd name="connsiteX5" fmla="*/ 3397663 w 4407301"/>
                <a:gd name="connsiteY5" fmla="*/ 4085678 h 4499292"/>
                <a:gd name="connsiteX6" fmla="*/ 2052095 w 4407301"/>
                <a:gd name="connsiteY6" fmla="*/ 4498428 h 4499292"/>
                <a:gd name="connsiteX7" fmla="*/ 483487 w 4407301"/>
                <a:gd name="connsiteY7" fmla="*/ 3761828 h 4499292"/>
                <a:gd name="connsiteX8" fmla="*/ 7158 w 4407301"/>
                <a:gd name="connsiteY8" fmla="*/ 2517228 h 4499292"/>
                <a:gd name="connsiteX9" fmla="*/ 222821 w 4407301"/>
                <a:gd name="connsiteY9" fmla="*/ 1291678 h 4499292"/>
                <a:gd name="connsiteX10" fmla="*/ 775745 w 4407301"/>
                <a:gd name="connsiteY10" fmla="*/ 529678 h 4499292"/>
                <a:gd name="connsiteX11" fmla="*/ 1645537 w 4407301"/>
                <a:gd name="connsiteY11" fmla="*/ 97878 h 4499292"/>
                <a:gd name="connsiteX12" fmla="*/ 2395470 w 4407301"/>
                <a:gd name="connsiteY12" fmla="*/ 15328 h 4499292"/>
                <a:gd name="connsiteX0" fmla="*/ 2395470 w 4412759"/>
                <a:gd name="connsiteY0" fmla="*/ 15328 h 4499292"/>
                <a:gd name="connsiteX1" fmla="*/ 3258042 w 4412759"/>
                <a:gd name="connsiteY1" fmla="*/ 326478 h 4499292"/>
                <a:gd name="connsiteX2" fmla="*/ 3971535 w 4412759"/>
                <a:gd name="connsiteY2" fmla="*/ 1101178 h 4499292"/>
                <a:gd name="connsiteX3" fmla="*/ 4369450 w 4412759"/>
                <a:gd name="connsiteY3" fmla="*/ 2079078 h 4499292"/>
                <a:gd name="connsiteX4" fmla="*/ 4280946 w 4412759"/>
                <a:gd name="connsiteY4" fmla="*/ 3158578 h 4499292"/>
                <a:gd name="connsiteX5" fmla="*/ 3397663 w 4412759"/>
                <a:gd name="connsiteY5" fmla="*/ 4085678 h 4499292"/>
                <a:gd name="connsiteX6" fmla="*/ 2052095 w 4412759"/>
                <a:gd name="connsiteY6" fmla="*/ 4498428 h 4499292"/>
                <a:gd name="connsiteX7" fmla="*/ 483487 w 4412759"/>
                <a:gd name="connsiteY7" fmla="*/ 3761828 h 4499292"/>
                <a:gd name="connsiteX8" fmla="*/ 7158 w 4412759"/>
                <a:gd name="connsiteY8" fmla="*/ 2517228 h 4499292"/>
                <a:gd name="connsiteX9" fmla="*/ 222821 w 4412759"/>
                <a:gd name="connsiteY9" fmla="*/ 1291678 h 4499292"/>
                <a:gd name="connsiteX10" fmla="*/ 775745 w 4412759"/>
                <a:gd name="connsiteY10" fmla="*/ 529678 h 4499292"/>
                <a:gd name="connsiteX11" fmla="*/ 1645537 w 4412759"/>
                <a:gd name="connsiteY11" fmla="*/ 97878 h 4499292"/>
                <a:gd name="connsiteX12" fmla="*/ 2395470 w 4412759"/>
                <a:gd name="connsiteY12" fmla="*/ 15328 h 4499292"/>
                <a:gd name="connsiteX0" fmla="*/ 2395470 w 4421740"/>
                <a:gd name="connsiteY0" fmla="*/ 15328 h 4499292"/>
                <a:gd name="connsiteX1" fmla="*/ 3258042 w 4421740"/>
                <a:gd name="connsiteY1" fmla="*/ 326478 h 4499292"/>
                <a:gd name="connsiteX2" fmla="*/ 3971535 w 4421740"/>
                <a:gd name="connsiteY2" fmla="*/ 1101178 h 4499292"/>
                <a:gd name="connsiteX3" fmla="*/ 4382229 w 4421740"/>
                <a:gd name="connsiteY3" fmla="*/ 2053678 h 4499292"/>
                <a:gd name="connsiteX4" fmla="*/ 4280946 w 4421740"/>
                <a:gd name="connsiteY4" fmla="*/ 3158578 h 4499292"/>
                <a:gd name="connsiteX5" fmla="*/ 3397663 w 4421740"/>
                <a:gd name="connsiteY5" fmla="*/ 4085678 h 4499292"/>
                <a:gd name="connsiteX6" fmla="*/ 2052095 w 4421740"/>
                <a:gd name="connsiteY6" fmla="*/ 4498428 h 4499292"/>
                <a:gd name="connsiteX7" fmla="*/ 483487 w 4421740"/>
                <a:gd name="connsiteY7" fmla="*/ 3761828 h 4499292"/>
                <a:gd name="connsiteX8" fmla="*/ 7158 w 4421740"/>
                <a:gd name="connsiteY8" fmla="*/ 2517228 h 4499292"/>
                <a:gd name="connsiteX9" fmla="*/ 222821 w 4421740"/>
                <a:gd name="connsiteY9" fmla="*/ 1291678 h 4499292"/>
                <a:gd name="connsiteX10" fmla="*/ 775745 w 4421740"/>
                <a:gd name="connsiteY10" fmla="*/ 529678 h 4499292"/>
                <a:gd name="connsiteX11" fmla="*/ 1645537 w 4421740"/>
                <a:gd name="connsiteY11" fmla="*/ 97878 h 4499292"/>
                <a:gd name="connsiteX12" fmla="*/ 2395470 w 4421740"/>
                <a:gd name="connsiteY12" fmla="*/ 15328 h 4499292"/>
                <a:gd name="connsiteX0" fmla="*/ 2395470 w 4421740"/>
                <a:gd name="connsiteY0" fmla="*/ 15328 h 4499292"/>
                <a:gd name="connsiteX1" fmla="*/ 3258042 w 4421740"/>
                <a:gd name="connsiteY1" fmla="*/ 326478 h 4499292"/>
                <a:gd name="connsiteX2" fmla="*/ 3971535 w 4421740"/>
                <a:gd name="connsiteY2" fmla="*/ 1101178 h 4499292"/>
                <a:gd name="connsiteX3" fmla="*/ 4382229 w 4421740"/>
                <a:gd name="connsiteY3" fmla="*/ 2053678 h 4499292"/>
                <a:gd name="connsiteX4" fmla="*/ 4280946 w 4421740"/>
                <a:gd name="connsiteY4" fmla="*/ 3158578 h 4499292"/>
                <a:gd name="connsiteX5" fmla="*/ 3397663 w 4421740"/>
                <a:gd name="connsiteY5" fmla="*/ 4085678 h 4499292"/>
                <a:gd name="connsiteX6" fmla="*/ 2052095 w 4421740"/>
                <a:gd name="connsiteY6" fmla="*/ 4498428 h 4499292"/>
                <a:gd name="connsiteX7" fmla="*/ 483487 w 4421740"/>
                <a:gd name="connsiteY7" fmla="*/ 3761828 h 4499292"/>
                <a:gd name="connsiteX8" fmla="*/ 7158 w 4421740"/>
                <a:gd name="connsiteY8" fmla="*/ 2517228 h 4499292"/>
                <a:gd name="connsiteX9" fmla="*/ 222821 w 4421740"/>
                <a:gd name="connsiteY9" fmla="*/ 1291678 h 4499292"/>
                <a:gd name="connsiteX10" fmla="*/ 775745 w 4421740"/>
                <a:gd name="connsiteY10" fmla="*/ 529678 h 4499292"/>
                <a:gd name="connsiteX11" fmla="*/ 1645537 w 4421740"/>
                <a:gd name="connsiteY11" fmla="*/ 97878 h 4499292"/>
                <a:gd name="connsiteX12" fmla="*/ 2395470 w 4421740"/>
                <a:gd name="connsiteY12" fmla="*/ 15328 h 4499292"/>
                <a:gd name="connsiteX0" fmla="*/ 2395470 w 4421740"/>
                <a:gd name="connsiteY0" fmla="*/ 26404 h 4510368"/>
                <a:gd name="connsiteX1" fmla="*/ 3462507 w 4421740"/>
                <a:gd name="connsiteY1" fmla="*/ 489954 h 4510368"/>
                <a:gd name="connsiteX2" fmla="*/ 3971535 w 4421740"/>
                <a:gd name="connsiteY2" fmla="*/ 1112254 h 4510368"/>
                <a:gd name="connsiteX3" fmla="*/ 4382229 w 4421740"/>
                <a:gd name="connsiteY3" fmla="*/ 2064754 h 4510368"/>
                <a:gd name="connsiteX4" fmla="*/ 4280946 w 4421740"/>
                <a:gd name="connsiteY4" fmla="*/ 3169654 h 4510368"/>
                <a:gd name="connsiteX5" fmla="*/ 3397663 w 4421740"/>
                <a:gd name="connsiteY5" fmla="*/ 4096754 h 4510368"/>
                <a:gd name="connsiteX6" fmla="*/ 2052095 w 4421740"/>
                <a:gd name="connsiteY6" fmla="*/ 4509504 h 4510368"/>
                <a:gd name="connsiteX7" fmla="*/ 483487 w 4421740"/>
                <a:gd name="connsiteY7" fmla="*/ 3772904 h 4510368"/>
                <a:gd name="connsiteX8" fmla="*/ 7158 w 4421740"/>
                <a:gd name="connsiteY8" fmla="*/ 2528304 h 4510368"/>
                <a:gd name="connsiteX9" fmla="*/ 222821 w 4421740"/>
                <a:gd name="connsiteY9" fmla="*/ 1302754 h 4510368"/>
                <a:gd name="connsiteX10" fmla="*/ 775745 w 4421740"/>
                <a:gd name="connsiteY10" fmla="*/ 540754 h 4510368"/>
                <a:gd name="connsiteX11" fmla="*/ 1645537 w 4421740"/>
                <a:gd name="connsiteY11" fmla="*/ 108954 h 4510368"/>
                <a:gd name="connsiteX12" fmla="*/ 2395470 w 4421740"/>
                <a:gd name="connsiteY12" fmla="*/ 26404 h 4510368"/>
                <a:gd name="connsiteX0" fmla="*/ 2395470 w 4421740"/>
                <a:gd name="connsiteY0" fmla="*/ 26404 h 4510368"/>
                <a:gd name="connsiteX1" fmla="*/ 3462507 w 4421740"/>
                <a:gd name="connsiteY1" fmla="*/ 489954 h 4510368"/>
                <a:gd name="connsiteX2" fmla="*/ 3971535 w 4421740"/>
                <a:gd name="connsiteY2" fmla="*/ 1112254 h 4510368"/>
                <a:gd name="connsiteX3" fmla="*/ 4382229 w 4421740"/>
                <a:gd name="connsiteY3" fmla="*/ 2064754 h 4510368"/>
                <a:gd name="connsiteX4" fmla="*/ 4280946 w 4421740"/>
                <a:gd name="connsiteY4" fmla="*/ 3169654 h 4510368"/>
                <a:gd name="connsiteX5" fmla="*/ 3397663 w 4421740"/>
                <a:gd name="connsiteY5" fmla="*/ 4096754 h 4510368"/>
                <a:gd name="connsiteX6" fmla="*/ 2052095 w 4421740"/>
                <a:gd name="connsiteY6" fmla="*/ 4509504 h 4510368"/>
                <a:gd name="connsiteX7" fmla="*/ 483487 w 4421740"/>
                <a:gd name="connsiteY7" fmla="*/ 3772904 h 4510368"/>
                <a:gd name="connsiteX8" fmla="*/ 7158 w 4421740"/>
                <a:gd name="connsiteY8" fmla="*/ 2528304 h 4510368"/>
                <a:gd name="connsiteX9" fmla="*/ 222821 w 4421740"/>
                <a:gd name="connsiteY9" fmla="*/ 1302754 h 4510368"/>
                <a:gd name="connsiteX10" fmla="*/ 775745 w 4421740"/>
                <a:gd name="connsiteY10" fmla="*/ 540754 h 4510368"/>
                <a:gd name="connsiteX11" fmla="*/ 1645537 w 4421740"/>
                <a:gd name="connsiteY11" fmla="*/ 108954 h 4510368"/>
                <a:gd name="connsiteX12" fmla="*/ 2395470 w 4421740"/>
                <a:gd name="connsiteY12" fmla="*/ 26404 h 4510368"/>
                <a:gd name="connsiteX0" fmla="*/ 2395470 w 4421740"/>
                <a:gd name="connsiteY0" fmla="*/ 26404 h 4510410"/>
                <a:gd name="connsiteX1" fmla="*/ 3462507 w 4421740"/>
                <a:gd name="connsiteY1" fmla="*/ 489954 h 4510410"/>
                <a:gd name="connsiteX2" fmla="*/ 3971535 w 4421740"/>
                <a:gd name="connsiteY2" fmla="*/ 1112254 h 4510410"/>
                <a:gd name="connsiteX3" fmla="*/ 4382229 w 4421740"/>
                <a:gd name="connsiteY3" fmla="*/ 2064754 h 4510410"/>
                <a:gd name="connsiteX4" fmla="*/ 4280946 w 4421740"/>
                <a:gd name="connsiteY4" fmla="*/ 3169654 h 4510410"/>
                <a:gd name="connsiteX5" fmla="*/ 3397663 w 4421740"/>
                <a:gd name="connsiteY5" fmla="*/ 4096754 h 4510410"/>
                <a:gd name="connsiteX6" fmla="*/ 2052095 w 4421740"/>
                <a:gd name="connsiteY6" fmla="*/ 4509504 h 4510410"/>
                <a:gd name="connsiteX7" fmla="*/ 483487 w 4421740"/>
                <a:gd name="connsiteY7" fmla="*/ 3772904 h 4510410"/>
                <a:gd name="connsiteX8" fmla="*/ 7158 w 4421740"/>
                <a:gd name="connsiteY8" fmla="*/ 2528304 h 4510410"/>
                <a:gd name="connsiteX9" fmla="*/ 222821 w 4421740"/>
                <a:gd name="connsiteY9" fmla="*/ 1302754 h 4510410"/>
                <a:gd name="connsiteX10" fmla="*/ 775745 w 4421740"/>
                <a:gd name="connsiteY10" fmla="*/ 540754 h 4510410"/>
                <a:gd name="connsiteX11" fmla="*/ 1645537 w 4421740"/>
                <a:gd name="connsiteY11" fmla="*/ 108954 h 4510410"/>
                <a:gd name="connsiteX12" fmla="*/ 2395470 w 4421740"/>
                <a:gd name="connsiteY12" fmla="*/ 26404 h 4510410"/>
                <a:gd name="connsiteX0" fmla="*/ 2395470 w 4414408"/>
                <a:gd name="connsiteY0" fmla="*/ 26404 h 4511658"/>
                <a:gd name="connsiteX1" fmla="*/ 3462507 w 4414408"/>
                <a:gd name="connsiteY1" fmla="*/ 489954 h 4511658"/>
                <a:gd name="connsiteX2" fmla="*/ 3971535 w 4414408"/>
                <a:gd name="connsiteY2" fmla="*/ 1112254 h 4511658"/>
                <a:gd name="connsiteX3" fmla="*/ 4382229 w 4414408"/>
                <a:gd name="connsiteY3" fmla="*/ 2064754 h 4511658"/>
                <a:gd name="connsiteX4" fmla="*/ 4280946 w 4414408"/>
                <a:gd name="connsiteY4" fmla="*/ 3169654 h 4511658"/>
                <a:gd name="connsiteX5" fmla="*/ 3576570 w 4414408"/>
                <a:gd name="connsiteY5" fmla="*/ 3969754 h 4511658"/>
                <a:gd name="connsiteX6" fmla="*/ 2052095 w 4414408"/>
                <a:gd name="connsiteY6" fmla="*/ 4509504 h 4511658"/>
                <a:gd name="connsiteX7" fmla="*/ 483487 w 4414408"/>
                <a:gd name="connsiteY7" fmla="*/ 3772904 h 4511658"/>
                <a:gd name="connsiteX8" fmla="*/ 7158 w 4414408"/>
                <a:gd name="connsiteY8" fmla="*/ 2528304 h 4511658"/>
                <a:gd name="connsiteX9" fmla="*/ 222821 w 4414408"/>
                <a:gd name="connsiteY9" fmla="*/ 1302754 h 4511658"/>
                <a:gd name="connsiteX10" fmla="*/ 775745 w 4414408"/>
                <a:gd name="connsiteY10" fmla="*/ 540754 h 4511658"/>
                <a:gd name="connsiteX11" fmla="*/ 1645537 w 4414408"/>
                <a:gd name="connsiteY11" fmla="*/ 108954 h 4511658"/>
                <a:gd name="connsiteX12" fmla="*/ 2395470 w 4414408"/>
                <a:gd name="connsiteY12" fmla="*/ 26404 h 4511658"/>
                <a:gd name="connsiteX0" fmla="*/ 2395470 w 4414408"/>
                <a:gd name="connsiteY0" fmla="*/ 26404 h 4512083"/>
                <a:gd name="connsiteX1" fmla="*/ 3462507 w 4414408"/>
                <a:gd name="connsiteY1" fmla="*/ 489954 h 4512083"/>
                <a:gd name="connsiteX2" fmla="*/ 3971535 w 4414408"/>
                <a:gd name="connsiteY2" fmla="*/ 1112254 h 4512083"/>
                <a:gd name="connsiteX3" fmla="*/ 4382229 w 4414408"/>
                <a:gd name="connsiteY3" fmla="*/ 2064754 h 4512083"/>
                <a:gd name="connsiteX4" fmla="*/ 4280946 w 4414408"/>
                <a:gd name="connsiteY4" fmla="*/ 3169654 h 4512083"/>
                <a:gd name="connsiteX5" fmla="*/ 3576570 w 4414408"/>
                <a:gd name="connsiteY5" fmla="*/ 3969754 h 4512083"/>
                <a:gd name="connsiteX6" fmla="*/ 2052095 w 4414408"/>
                <a:gd name="connsiteY6" fmla="*/ 4509504 h 4512083"/>
                <a:gd name="connsiteX7" fmla="*/ 483487 w 4414408"/>
                <a:gd name="connsiteY7" fmla="*/ 3772904 h 4512083"/>
                <a:gd name="connsiteX8" fmla="*/ 7158 w 4414408"/>
                <a:gd name="connsiteY8" fmla="*/ 2528304 h 4512083"/>
                <a:gd name="connsiteX9" fmla="*/ 222821 w 4414408"/>
                <a:gd name="connsiteY9" fmla="*/ 1302754 h 4512083"/>
                <a:gd name="connsiteX10" fmla="*/ 775745 w 4414408"/>
                <a:gd name="connsiteY10" fmla="*/ 540754 h 4512083"/>
                <a:gd name="connsiteX11" fmla="*/ 1645537 w 4414408"/>
                <a:gd name="connsiteY11" fmla="*/ 108954 h 4512083"/>
                <a:gd name="connsiteX12" fmla="*/ 2395470 w 4414408"/>
                <a:gd name="connsiteY12" fmla="*/ 26404 h 4512083"/>
                <a:gd name="connsiteX0" fmla="*/ 2395470 w 4414408"/>
                <a:gd name="connsiteY0" fmla="*/ 26404 h 4511985"/>
                <a:gd name="connsiteX1" fmla="*/ 3462507 w 4414408"/>
                <a:gd name="connsiteY1" fmla="*/ 489954 h 4511985"/>
                <a:gd name="connsiteX2" fmla="*/ 3971535 w 4414408"/>
                <a:gd name="connsiteY2" fmla="*/ 1112254 h 4511985"/>
                <a:gd name="connsiteX3" fmla="*/ 4382229 w 4414408"/>
                <a:gd name="connsiteY3" fmla="*/ 2064754 h 4511985"/>
                <a:gd name="connsiteX4" fmla="*/ 4280946 w 4414408"/>
                <a:gd name="connsiteY4" fmla="*/ 3169654 h 4511985"/>
                <a:gd name="connsiteX5" fmla="*/ 3576570 w 4414408"/>
                <a:gd name="connsiteY5" fmla="*/ 3969754 h 4511985"/>
                <a:gd name="connsiteX6" fmla="*/ 2052095 w 4414408"/>
                <a:gd name="connsiteY6" fmla="*/ 4509504 h 4511985"/>
                <a:gd name="connsiteX7" fmla="*/ 483487 w 4414408"/>
                <a:gd name="connsiteY7" fmla="*/ 3772904 h 4511985"/>
                <a:gd name="connsiteX8" fmla="*/ 7158 w 4414408"/>
                <a:gd name="connsiteY8" fmla="*/ 2528304 h 4511985"/>
                <a:gd name="connsiteX9" fmla="*/ 222821 w 4414408"/>
                <a:gd name="connsiteY9" fmla="*/ 1302754 h 4511985"/>
                <a:gd name="connsiteX10" fmla="*/ 775745 w 4414408"/>
                <a:gd name="connsiteY10" fmla="*/ 540754 h 4511985"/>
                <a:gd name="connsiteX11" fmla="*/ 1645537 w 4414408"/>
                <a:gd name="connsiteY11" fmla="*/ 108954 h 4511985"/>
                <a:gd name="connsiteX12" fmla="*/ 2395470 w 4414408"/>
                <a:gd name="connsiteY12" fmla="*/ 26404 h 4511985"/>
                <a:gd name="connsiteX0" fmla="*/ 2395470 w 4413251"/>
                <a:gd name="connsiteY0" fmla="*/ 26404 h 4511784"/>
                <a:gd name="connsiteX1" fmla="*/ 3462507 w 4413251"/>
                <a:gd name="connsiteY1" fmla="*/ 489954 h 4511784"/>
                <a:gd name="connsiteX2" fmla="*/ 3971535 w 4413251"/>
                <a:gd name="connsiteY2" fmla="*/ 1112254 h 4511784"/>
                <a:gd name="connsiteX3" fmla="*/ 4382229 w 4413251"/>
                <a:gd name="connsiteY3" fmla="*/ 2064754 h 4511784"/>
                <a:gd name="connsiteX4" fmla="*/ 4293725 w 4413251"/>
                <a:gd name="connsiteY4" fmla="*/ 3042654 h 4511784"/>
                <a:gd name="connsiteX5" fmla="*/ 3576570 w 4413251"/>
                <a:gd name="connsiteY5" fmla="*/ 3969754 h 4511784"/>
                <a:gd name="connsiteX6" fmla="*/ 2052095 w 4413251"/>
                <a:gd name="connsiteY6" fmla="*/ 4509504 h 4511784"/>
                <a:gd name="connsiteX7" fmla="*/ 483487 w 4413251"/>
                <a:gd name="connsiteY7" fmla="*/ 3772904 h 4511784"/>
                <a:gd name="connsiteX8" fmla="*/ 7158 w 4413251"/>
                <a:gd name="connsiteY8" fmla="*/ 2528304 h 4511784"/>
                <a:gd name="connsiteX9" fmla="*/ 222821 w 4413251"/>
                <a:gd name="connsiteY9" fmla="*/ 1302754 h 4511784"/>
                <a:gd name="connsiteX10" fmla="*/ 775745 w 4413251"/>
                <a:gd name="connsiteY10" fmla="*/ 540754 h 4511784"/>
                <a:gd name="connsiteX11" fmla="*/ 1645537 w 4413251"/>
                <a:gd name="connsiteY11" fmla="*/ 108954 h 4511784"/>
                <a:gd name="connsiteX12" fmla="*/ 2395470 w 4413251"/>
                <a:gd name="connsiteY12" fmla="*/ 26404 h 4511784"/>
                <a:gd name="connsiteX0" fmla="*/ 2395470 w 4410160"/>
                <a:gd name="connsiteY0" fmla="*/ 26404 h 4511784"/>
                <a:gd name="connsiteX1" fmla="*/ 3462507 w 4410160"/>
                <a:gd name="connsiteY1" fmla="*/ 489954 h 4511784"/>
                <a:gd name="connsiteX2" fmla="*/ 3971535 w 4410160"/>
                <a:gd name="connsiteY2" fmla="*/ 1112254 h 4511784"/>
                <a:gd name="connsiteX3" fmla="*/ 4382229 w 4410160"/>
                <a:gd name="connsiteY3" fmla="*/ 2064754 h 4511784"/>
                <a:gd name="connsiteX4" fmla="*/ 4293725 w 4410160"/>
                <a:gd name="connsiteY4" fmla="*/ 3042654 h 4511784"/>
                <a:gd name="connsiteX5" fmla="*/ 3576570 w 4410160"/>
                <a:gd name="connsiteY5" fmla="*/ 3969754 h 4511784"/>
                <a:gd name="connsiteX6" fmla="*/ 2052095 w 4410160"/>
                <a:gd name="connsiteY6" fmla="*/ 4509504 h 4511784"/>
                <a:gd name="connsiteX7" fmla="*/ 483487 w 4410160"/>
                <a:gd name="connsiteY7" fmla="*/ 3772904 h 4511784"/>
                <a:gd name="connsiteX8" fmla="*/ 7158 w 4410160"/>
                <a:gd name="connsiteY8" fmla="*/ 2528304 h 4511784"/>
                <a:gd name="connsiteX9" fmla="*/ 222821 w 4410160"/>
                <a:gd name="connsiteY9" fmla="*/ 1302754 h 4511784"/>
                <a:gd name="connsiteX10" fmla="*/ 775745 w 4410160"/>
                <a:gd name="connsiteY10" fmla="*/ 540754 h 4511784"/>
                <a:gd name="connsiteX11" fmla="*/ 1645537 w 4410160"/>
                <a:gd name="connsiteY11" fmla="*/ 108954 h 4511784"/>
                <a:gd name="connsiteX12" fmla="*/ 2395470 w 4410160"/>
                <a:gd name="connsiteY12" fmla="*/ 26404 h 4511784"/>
                <a:gd name="connsiteX0" fmla="*/ 2395470 w 4410160"/>
                <a:gd name="connsiteY0" fmla="*/ 26404 h 4522480"/>
                <a:gd name="connsiteX1" fmla="*/ 3462507 w 4410160"/>
                <a:gd name="connsiteY1" fmla="*/ 489954 h 4522480"/>
                <a:gd name="connsiteX2" fmla="*/ 3971535 w 4410160"/>
                <a:gd name="connsiteY2" fmla="*/ 1112254 h 4522480"/>
                <a:gd name="connsiteX3" fmla="*/ 4382229 w 4410160"/>
                <a:gd name="connsiteY3" fmla="*/ 2064754 h 4522480"/>
                <a:gd name="connsiteX4" fmla="*/ 4293725 w 4410160"/>
                <a:gd name="connsiteY4" fmla="*/ 3042654 h 4522480"/>
                <a:gd name="connsiteX5" fmla="*/ 3576570 w 4410160"/>
                <a:gd name="connsiteY5" fmla="*/ 3969754 h 4522480"/>
                <a:gd name="connsiteX6" fmla="*/ 2052095 w 4410160"/>
                <a:gd name="connsiteY6" fmla="*/ 4509504 h 4522480"/>
                <a:gd name="connsiteX7" fmla="*/ 1282914 w 4410160"/>
                <a:gd name="connsiteY7" fmla="*/ 4306304 h 4522480"/>
                <a:gd name="connsiteX8" fmla="*/ 483487 w 4410160"/>
                <a:gd name="connsiteY8" fmla="*/ 3772904 h 4522480"/>
                <a:gd name="connsiteX9" fmla="*/ 7158 w 4410160"/>
                <a:gd name="connsiteY9" fmla="*/ 2528304 h 4522480"/>
                <a:gd name="connsiteX10" fmla="*/ 222821 w 4410160"/>
                <a:gd name="connsiteY10" fmla="*/ 1302754 h 4522480"/>
                <a:gd name="connsiteX11" fmla="*/ 775745 w 4410160"/>
                <a:gd name="connsiteY11" fmla="*/ 540754 h 4522480"/>
                <a:gd name="connsiteX12" fmla="*/ 1645537 w 4410160"/>
                <a:gd name="connsiteY12" fmla="*/ 108954 h 4522480"/>
                <a:gd name="connsiteX13" fmla="*/ 2395470 w 4410160"/>
                <a:gd name="connsiteY13" fmla="*/ 26404 h 4522480"/>
                <a:gd name="connsiteX0" fmla="*/ 2395470 w 4410160"/>
                <a:gd name="connsiteY0" fmla="*/ 26404 h 4522480"/>
                <a:gd name="connsiteX1" fmla="*/ 3462507 w 4410160"/>
                <a:gd name="connsiteY1" fmla="*/ 489954 h 4522480"/>
                <a:gd name="connsiteX2" fmla="*/ 3971535 w 4410160"/>
                <a:gd name="connsiteY2" fmla="*/ 1112254 h 4522480"/>
                <a:gd name="connsiteX3" fmla="*/ 4382229 w 4410160"/>
                <a:gd name="connsiteY3" fmla="*/ 2064754 h 4522480"/>
                <a:gd name="connsiteX4" fmla="*/ 4293725 w 4410160"/>
                <a:gd name="connsiteY4" fmla="*/ 3042654 h 4522480"/>
                <a:gd name="connsiteX5" fmla="*/ 3576570 w 4410160"/>
                <a:gd name="connsiteY5" fmla="*/ 3969754 h 4522480"/>
                <a:gd name="connsiteX6" fmla="*/ 2052095 w 4410160"/>
                <a:gd name="connsiteY6" fmla="*/ 4509504 h 4522480"/>
                <a:gd name="connsiteX7" fmla="*/ 1282914 w 4410160"/>
                <a:gd name="connsiteY7" fmla="*/ 4306304 h 4522480"/>
                <a:gd name="connsiteX8" fmla="*/ 483487 w 4410160"/>
                <a:gd name="connsiteY8" fmla="*/ 3772904 h 4522480"/>
                <a:gd name="connsiteX9" fmla="*/ 7158 w 4410160"/>
                <a:gd name="connsiteY9" fmla="*/ 2528304 h 4522480"/>
                <a:gd name="connsiteX10" fmla="*/ 222821 w 4410160"/>
                <a:gd name="connsiteY10" fmla="*/ 1302754 h 4522480"/>
                <a:gd name="connsiteX11" fmla="*/ 775745 w 4410160"/>
                <a:gd name="connsiteY11" fmla="*/ 540754 h 4522480"/>
                <a:gd name="connsiteX12" fmla="*/ 1645537 w 4410160"/>
                <a:gd name="connsiteY12" fmla="*/ 108954 h 4522480"/>
                <a:gd name="connsiteX13" fmla="*/ 2395470 w 4410160"/>
                <a:gd name="connsiteY13" fmla="*/ 26404 h 4522480"/>
                <a:gd name="connsiteX0" fmla="*/ 2395470 w 4410160"/>
                <a:gd name="connsiteY0" fmla="*/ 26404 h 4526017"/>
                <a:gd name="connsiteX1" fmla="*/ 3462507 w 4410160"/>
                <a:gd name="connsiteY1" fmla="*/ 489954 h 4526017"/>
                <a:gd name="connsiteX2" fmla="*/ 3971535 w 4410160"/>
                <a:gd name="connsiteY2" fmla="*/ 1112254 h 4526017"/>
                <a:gd name="connsiteX3" fmla="*/ 4382229 w 4410160"/>
                <a:gd name="connsiteY3" fmla="*/ 2064754 h 4526017"/>
                <a:gd name="connsiteX4" fmla="*/ 4293725 w 4410160"/>
                <a:gd name="connsiteY4" fmla="*/ 3042654 h 4526017"/>
                <a:gd name="connsiteX5" fmla="*/ 3576570 w 4410160"/>
                <a:gd name="connsiteY5" fmla="*/ 3969754 h 4526017"/>
                <a:gd name="connsiteX6" fmla="*/ 2052095 w 4410160"/>
                <a:gd name="connsiteY6" fmla="*/ 4509504 h 4526017"/>
                <a:gd name="connsiteX7" fmla="*/ 1270135 w 4410160"/>
                <a:gd name="connsiteY7" fmla="*/ 4331704 h 4526017"/>
                <a:gd name="connsiteX8" fmla="*/ 483487 w 4410160"/>
                <a:gd name="connsiteY8" fmla="*/ 3772904 h 4526017"/>
                <a:gd name="connsiteX9" fmla="*/ 7158 w 4410160"/>
                <a:gd name="connsiteY9" fmla="*/ 2528304 h 4526017"/>
                <a:gd name="connsiteX10" fmla="*/ 222821 w 4410160"/>
                <a:gd name="connsiteY10" fmla="*/ 1302754 h 4526017"/>
                <a:gd name="connsiteX11" fmla="*/ 775745 w 4410160"/>
                <a:gd name="connsiteY11" fmla="*/ 540754 h 4526017"/>
                <a:gd name="connsiteX12" fmla="*/ 1645537 w 4410160"/>
                <a:gd name="connsiteY12" fmla="*/ 108954 h 4526017"/>
                <a:gd name="connsiteX13" fmla="*/ 2395470 w 4410160"/>
                <a:gd name="connsiteY13" fmla="*/ 26404 h 4526017"/>
                <a:gd name="connsiteX0" fmla="*/ 2395470 w 4410160"/>
                <a:gd name="connsiteY0" fmla="*/ 26404 h 4510426"/>
                <a:gd name="connsiteX1" fmla="*/ 3462507 w 4410160"/>
                <a:gd name="connsiteY1" fmla="*/ 489954 h 4510426"/>
                <a:gd name="connsiteX2" fmla="*/ 3971535 w 4410160"/>
                <a:gd name="connsiteY2" fmla="*/ 1112254 h 4510426"/>
                <a:gd name="connsiteX3" fmla="*/ 4382229 w 4410160"/>
                <a:gd name="connsiteY3" fmla="*/ 2064754 h 4510426"/>
                <a:gd name="connsiteX4" fmla="*/ 4293725 w 4410160"/>
                <a:gd name="connsiteY4" fmla="*/ 3042654 h 4510426"/>
                <a:gd name="connsiteX5" fmla="*/ 3576570 w 4410160"/>
                <a:gd name="connsiteY5" fmla="*/ 3969754 h 4510426"/>
                <a:gd name="connsiteX6" fmla="*/ 2052095 w 4410160"/>
                <a:gd name="connsiteY6" fmla="*/ 4509504 h 4510426"/>
                <a:gd name="connsiteX7" fmla="*/ 1270135 w 4410160"/>
                <a:gd name="connsiteY7" fmla="*/ 4331704 h 4510426"/>
                <a:gd name="connsiteX8" fmla="*/ 483487 w 4410160"/>
                <a:gd name="connsiteY8" fmla="*/ 3772904 h 4510426"/>
                <a:gd name="connsiteX9" fmla="*/ 7158 w 4410160"/>
                <a:gd name="connsiteY9" fmla="*/ 2528304 h 4510426"/>
                <a:gd name="connsiteX10" fmla="*/ 222821 w 4410160"/>
                <a:gd name="connsiteY10" fmla="*/ 1302754 h 4510426"/>
                <a:gd name="connsiteX11" fmla="*/ 775745 w 4410160"/>
                <a:gd name="connsiteY11" fmla="*/ 540754 h 4510426"/>
                <a:gd name="connsiteX12" fmla="*/ 1645537 w 4410160"/>
                <a:gd name="connsiteY12" fmla="*/ 108954 h 4510426"/>
                <a:gd name="connsiteX13" fmla="*/ 2395470 w 4410160"/>
                <a:gd name="connsiteY13" fmla="*/ 26404 h 4510426"/>
                <a:gd name="connsiteX0" fmla="*/ 2395470 w 4410160"/>
                <a:gd name="connsiteY0" fmla="*/ 26404 h 4509529"/>
                <a:gd name="connsiteX1" fmla="*/ 3462507 w 4410160"/>
                <a:gd name="connsiteY1" fmla="*/ 489954 h 4509529"/>
                <a:gd name="connsiteX2" fmla="*/ 3971535 w 4410160"/>
                <a:gd name="connsiteY2" fmla="*/ 1112254 h 4509529"/>
                <a:gd name="connsiteX3" fmla="*/ 4382229 w 4410160"/>
                <a:gd name="connsiteY3" fmla="*/ 2064754 h 4509529"/>
                <a:gd name="connsiteX4" fmla="*/ 4293725 w 4410160"/>
                <a:gd name="connsiteY4" fmla="*/ 3042654 h 4509529"/>
                <a:gd name="connsiteX5" fmla="*/ 3576570 w 4410160"/>
                <a:gd name="connsiteY5" fmla="*/ 3969754 h 4509529"/>
                <a:gd name="connsiteX6" fmla="*/ 2052095 w 4410160"/>
                <a:gd name="connsiteY6" fmla="*/ 4509504 h 4509529"/>
                <a:gd name="connsiteX7" fmla="*/ 1270135 w 4410160"/>
                <a:gd name="connsiteY7" fmla="*/ 4331704 h 4509529"/>
                <a:gd name="connsiteX8" fmla="*/ 483487 w 4410160"/>
                <a:gd name="connsiteY8" fmla="*/ 3772904 h 4509529"/>
                <a:gd name="connsiteX9" fmla="*/ 7158 w 4410160"/>
                <a:gd name="connsiteY9" fmla="*/ 2528304 h 4509529"/>
                <a:gd name="connsiteX10" fmla="*/ 222821 w 4410160"/>
                <a:gd name="connsiteY10" fmla="*/ 1302754 h 4509529"/>
                <a:gd name="connsiteX11" fmla="*/ 775745 w 4410160"/>
                <a:gd name="connsiteY11" fmla="*/ 540754 h 4509529"/>
                <a:gd name="connsiteX12" fmla="*/ 1645537 w 4410160"/>
                <a:gd name="connsiteY12" fmla="*/ 108954 h 4509529"/>
                <a:gd name="connsiteX13" fmla="*/ 2395470 w 4410160"/>
                <a:gd name="connsiteY13" fmla="*/ 26404 h 4509529"/>
                <a:gd name="connsiteX0" fmla="*/ 2389461 w 4404151"/>
                <a:gd name="connsiteY0" fmla="*/ 26404 h 4509529"/>
                <a:gd name="connsiteX1" fmla="*/ 3456498 w 4404151"/>
                <a:gd name="connsiteY1" fmla="*/ 489954 h 4509529"/>
                <a:gd name="connsiteX2" fmla="*/ 3965526 w 4404151"/>
                <a:gd name="connsiteY2" fmla="*/ 1112254 h 4509529"/>
                <a:gd name="connsiteX3" fmla="*/ 4376220 w 4404151"/>
                <a:gd name="connsiteY3" fmla="*/ 2064754 h 4509529"/>
                <a:gd name="connsiteX4" fmla="*/ 4287716 w 4404151"/>
                <a:gd name="connsiteY4" fmla="*/ 3042654 h 4509529"/>
                <a:gd name="connsiteX5" fmla="*/ 3570561 w 4404151"/>
                <a:gd name="connsiteY5" fmla="*/ 3969754 h 4509529"/>
                <a:gd name="connsiteX6" fmla="*/ 2046086 w 4404151"/>
                <a:gd name="connsiteY6" fmla="*/ 4509504 h 4509529"/>
                <a:gd name="connsiteX7" fmla="*/ 1264126 w 4404151"/>
                <a:gd name="connsiteY7" fmla="*/ 4331704 h 4509529"/>
                <a:gd name="connsiteX8" fmla="*/ 273013 w 4404151"/>
                <a:gd name="connsiteY8" fmla="*/ 3531604 h 4509529"/>
                <a:gd name="connsiteX9" fmla="*/ 1149 w 4404151"/>
                <a:gd name="connsiteY9" fmla="*/ 2528304 h 4509529"/>
                <a:gd name="connsiteX10" fmla="*/ 216812 w 4404151"/>
                <a:gd name="connsiteY10" fmla="*/ 1302754 h 4509529"/>
                <a:gd name="connsiteX11" fmla="*/ 769736 w 4404151"/>
                <a:gd name="connsiteY11" fmla="*/ 540754 h 4509529"/>
                <a:gd name="connsiteX12" fmla="*/ 1639528 w 4404151"/>
                <a:gd name="connsiteY12" fmla="*/ 108954 h 4509529"/>
                <a:gd name="connsiteX13" fmla="*/ 2389461 w 4404151"/>
                <a:gd name="connsiteY13" fmla="*/ 26404 h 4509529"/>
                <a:gd name="connsiteX0" fmla="*/ 2389461 w 4404151"/>
                <a:gd name="connsiteY0" fmla="*/ 26404 h 4509529"/>
                <a:gd name="connsiteX1" fmla="*/ 3456498 w 4404151"/>
                <a:gd name="connsiteY1" fmla="*/ 489954 h 4509529"/>
                <a:gd name="connsiteX2" fmla="*/ 3965526 w 4404151"/>
                <a:gd name="connsiteY2" fmla="*/ 1112254 h 4509529"/>
                <a:gd name="connsiteX3" fmla="*/ 4376220 w 4404151"/>
                <a:gd name="connsiteY3" fmla="*/ 2064754 h 4509529"/>
                <a:gd name="connsiteX4" fmla="*/ 4287716 w 4404151"/>
                <a:gd name="connsiteY4" fmla="*/ 3042654 h 4509529"/>
                <a:gd name="connsiteX5" fmla="*/ 3570561 w 4404151"/>
                <a:gd name="connsiteY5" fmla="*/ 3969754 h 4509529"/>
                <a:gd name="connsiteX6" fmla="*/ 2046086 w 4404151"/>
                <a:gd name="connsiteY6" fmla="*/ 4509504 h 4509529"/>
                <a:gd name="connsiteX7" fmla="*/ 1264126 w 4404151"/>
                <a:gd name="connsiteY7" fmla="*/ 4331704 h 4509529"/>
                <a:gd name="connsiteX8" fmla="*/ 273013 w 4404151"/>
                <a:gd name="connsiteY8" fmla="*/ 3531604 h 4509529"/>
                <a:gd name="connsiteX9" fmla="*/ 1149 w 4404151"/>
                <a:gd name="connsiteY9" fmla="*/ 2528304 h 4509529"/>
                <a:gd name="connsiteX10" fmla="*/ 216812 w 4404151"/>
                <a:gd name="connsiteY10" fmla="*/ 1302754 h 4509529"/>
                <a:gd name="connsiteX11" fmla="*/ 769736 w 4404151"/>
                <a:gd name="connsiteY11" fmla="*/ 540754 h 4509529"/>
                <a:gd name="connsiteX12" fmla="*/ 1639528 w 4404151"/>
                <a:gd name="connsiteY12" fmla="*/ 108954 h 4509529"/>
                <a:gd name="connsiteX13" fmla="*/ 2389461 w 4404151"/>
                <a:gd name="connsiteY13" fmla="*/ 26404 h 4509529"/>
                <a:gd name="connsiteX0" fmla="*/ 2376228 w 4390918"/>
                <a:gd name="connsiteY0" fmla="*/ 26404 h 4509529"/>
                <a:gd name="connsiteX1" fmla="*/ 3443265 w 4390918"/>
                <a:gd name="connsiteY1" fmla="*/ 489954 h 4509529"/>
                <a:gd name="connsiteX2" fmla="*/ 3952293 w 4390918"/>
                <a:gd name="connsiteY2" fmla="*/ 1112254 h 4509529"/>
                <a:gd name="connsiteX3" fmla="*/ 4362987 w 4390918"/>
                <a:gd name="connsiteY3" fmla="*/ 2064754 h 4509529"/>
                <a:gd name="connsiteX4" fmla="*/ 4274483 w 4390918"/>
                <a:gd name="connsiteY4" fmla="*/ 3042654 h 4509529"/>
                <a:gd name="connsiteX5" fmla="*/ 3557328 w 4390918"/>
                <a:gd name="connsiteY5" fmla="*/ 3969754 h 4509529"/>
                <a:gd name="connsiteX6" fmla="*/ 2032853 w 4390918"/>
                <a:gd name="connsiteY6" fmla="*/ 4509504 h 4509529"/>
                <a:gd name="connsiteX7" fmla="*/ 1250893 w 4390918"/>
                <a:gd name="connsiteY7" fmla="*/ 4331704 h 4509529"/>
                <a:gd name="connsiteX8" fmla="*/ 259780 w 4390918"/>
                <a:gd name="connsiteY8" fmla="*/ 3531604 h 4509529"/>
                <a:gd name="connsiteX9" fmla="*/ 695 w 4390918"/>
                <a:gd name="connsiteY9" fmla="*/ 2439404 h 4509529"/>
                <a:gd name="connsiteX10" fmla="*/ 203579 w 4390918"/>
                <a:gd name="connsiteY10" fmla="*/ 1302754 h 4509529"/>
                <a:gd name="connsiteX11" fmla="*/ 756503 w 4390918"/>
                <a:gd name="connsiteY11" fmla="*/ 540754 h 4509529"/>
                <a:gd name="connsiteX12" fmla="*/ 1626295 w 4390918"/>
                <a:gd name="connsiteY12" fmla="*/ 108954 h 4509529"/>
                <a:gd name="connsiteX13" fmla="*/ 2376228 w 4390918"/>
                <a:gd name="connsiteY13" fmla="*/ 26404 h 4509529"/>
                <a:gd name="connsiteX0" fmla="*/ 2401659 w 4416349"/>
                <a:gd name="connsiteY0" fmla="*/ 26404 h 4509529"/>
                <a:gd name="connsiteX1" fmla="*/ 3468696 w 4416349"/>
                <a:gd name="connsiteY1" fmla="*/ 489954 h 4509529"/>
                <a:gd name="connsiteX2" fmla="*/ 3977724 w 4416349"/>
                <a:gd name="connsiteY2" fmla="*/ 1112254 h 4509529"/>
                <a:gd name="connsiteX3" fmla="*/ 4388418 w 4416349"/>
                <a:gd name="connsiteY3" fmla="*/ 2064754 h 4509529"/>
                <a:gd name="connsiteX4" fmla="*/ 4299914 w 4416349"/>
                <a:gd name="connsiteY4" fmla="*/ 3042654 h 4509529"/>
                <a:gd name="connsiteX5" fmla="*/ 3582759 w 4416349"/>
                <a:gd name="connsiteY5" fmla="*/ 3969754 h 4509529"/>
                <a:gd name="connsiteX6" fmla="*/ 2058284 w 4416349"/>
                <a:gd name="connsiteY6" fmla="*/ 4509504 h 4509529"/>
                <a:gd name="connsiteX7" fmla="*/ 1276324 w 4416349"/>
                <a:gd name="connsiteY7" fmla="*/ 4331704 h 4509529"/>
                <a:gd name="connsiteX8" fmla="*/ 285211 w 4416349"/>
                <a:gd name="connsiteY8" fmla="*/ 3531604 h 4509529"/>
                <a:gd name="connsiteX9" fmla="*/ 568 w 4416349"/>
                <a:gd name="connsiteY9" fmla="*/ 2439404 h 4509529"/>
                <a:gd name="connsiteX10" fmla="*/ 229010 w 4416349"/>
                <a:gd name="connsiteY10" fmla="*/ 1302754 h 4509529"/>
                <a:gd name="connsiteX11" fmla="*/ 781934 w 4416349"/>
                <a:gd name="connsiteY11" fmla="*/ 540754 h 4509529"/>
                <a:gd name="connsiteX12" fmla="*/ 1651726 w 4416349"/>
                <a:gd name="connsiteY12" fmla="*/ 108954 h 4509529"/>
                <a:gd name="connsiteX13" fmla="*/ 2401659 w 4416349"/>
                <a:gd name="connsiteY13" fmla="*/ 26404 h 4509529"/>
                <a:gd name="connsiteX0" fmla="*/ 2401659 w 4429139"/>
                <a:gd name="connsiteY0" fmla="*/ 26404 h 4522537"/>
                <a:gd name="connsiteX1" fmla="*/ 3468696 w 4429139"/>
                <a:gd name="connsiteY1" fmla="*/ 489954 h 4522537"/>
                <a:gd name="connsiteX2" fmla="*/ 3977724 w 4429139"/>
                <a:gd name="connsiteY2" fmla="*/ 1112254 h 4522537"/>
                <a:gd name="connsiteX3" fmla="*/ 4388418 w 4429139"/>
                <a:gd name="connsiteY3" fmla="*/ 2064754 h 4522537"/>
                <a:gd name="connsiteX4" fmla="*/ 4299914 w 4429139"/>
                <a:gd name="connsiteY4" fmla="*/ 3042654 h 4522537"/>
                <a:gd name="connsiteX5" fmla="*/ 3378294 w 4429139"/>
                <a:gd name="connsiteY5" fmla="*/ 4084054 h 4522537"/>
                <a:gd name="connsiteX6" fmla="*/ 2058284 w 4429139"/>
                <a:gd name="connsiteY6" fmla="*/ 4509504 h 4522537"/>
                <a:gd name="connsiteX7" fmla="*/ 1276324 w 4429139"/>
                <a:gd name="connsiteY7" fmla="*/ 4331704 h 4522537"/>
                <a:gd name="connsiteX8" fmla="*/ 285211 w 4429139"/>
                <a:gd name="connsiteY8" fmla="*/ 3531604 h 4522537"/>
                <a:gd name="connsiteX9" fmla="*/ 568 w 4429139"/>
                <a:gd name="connsiteY9" fmla="*/ 2439404 h 4522537"/>
                <a:gd name="connsiteX10" fmla="*/ 229010 w 4429139"/>
                <a:gd name="connsiteY10" fmla="*/ 1302754 h 4522537"/>
                <a:gd name="connsiteX11" fmla="*/ 781934 w 4429139"/>
                <a:gd name="connsiteY11" fmla="*/ 540754 h 4522537"/>
                <a:gd name="connsiteX12" fmla="*/ 1651726 w 4429139"/>
                <a:gd name="connsiteY12" fmla="*/ 108954 h 4522537"/>
                <a:gd name="connsiteX13" fmla="*/ 2401659 w 4429139"/>
                <a:gd name="connsiteY13" fmla="*/ 26404 h 4522537"/>
                <a:gd name="connsiteX0" fmla="*/ 2401659 w 4429139"/>
                <a:gd name="connsiteY0" fmla="*/ 26404 h 4522537"/>
                <a:gd name="connsiteX1" fmla="*/ 3468696 w 4429139"/>
                <a:gd name="connsiteY1" fmla="*/ 489954 h 4522537"/>
                <a:gd name="connsiteX2" fmla="*/ 3977724 w 4429139"/>
                <a:gd name="connsiteY2" fmla="*/ 1112254 h 4522537"/>
                <a:gd name="connsiteX3" fmla="*/ 4388418 w 4429139"/>
                <a:gd name="connsiteY3" fmla="*/ 2064754 h 4522537"/>
                <a:gd name="connsiteX4" fmla="*/ 4299914 w 4429139"/>
                <a:gd name="connsiteY4" fmla="*/ 3042654 h 4522537"/>
                <a:gd name="connsiteX5" fmla="*/ 3378294 w 4429139"/>
                <a:gd name="connsiteY5" fmla="*/ 4084054 h 4522537"/>
                <a:gd name="connsiteX6" fmla="*/ 2058284 w 4429139"/>
                <a:gd name="connsiteY6" fmla="*/ 4509504 h 4522537"/>
                <a:gd name="connsiteX7" fmla="*/ 1276324 w 4429139"/>
                <a:gd name="connsiteY7" fmla="*/ 4331704 h 4522537"/>
                <a:gd name="connsiteX8" fmla="*/ 285211 w 4429139"/>
                <a:gd name="connsiteY8" fmla="*/ 3531604 h 4522537"/>
                <a:gd name="connsiteX9" fmla="*/ 568 w 4429139"/>
                <a:gd name="connsiteY9" fmla="*/ 2439404 h 4522537"/>
                <a:gd name="connsiteX10" fmla="*/ 229010 w 4429139"/>
                <a:gd name="connsiteY10" fmla="*/ 1302754 h 4522537"/>
                <a:gd name="connsiteX11" fmla="*/ 781934 w 4429139"/>
                <a:gd name="connsiteY11" fmla="*/ 540754 h 4522537"/>
                <a:gd name="connsiteX12" fmla="*/ 1651726 w 4429139"/>
                <a:gd name="connsiteY12" fmla="*/ 108954 h 4522537"/>
                <a:gd name="connsiteX13" fmla="*/ 2401659 w 4429139"/>
                <a:gd name="connsiteY13" fmla="*/ 26404 h 4522537"/>
                <a:gd name="connsiteX0" fmla="*/ 2401659 w 4429139"/>
                <a:gd name="connsiteY0" fmla="*/ 26404 h 4521308"/>
                <a:gd name="connsiteX1" fmla="*/ 3468696 w 4429139"/>
                <a:gd name="connsiteY1" fmla="*/ 489954 h 4521308"/>
                <a:gd name="connsiteX2" fmla="*/ 3977724 w 4429139"/>
                <a:gd name="connsiteY2" fmla="*/ 1112254 h 4521308"/>
                <a:gd name="connsiteX3" fmla="*/ 4388418 w 4429139"/>
                <a:gd name="connsiteY3" fmla="*/ 2064754 h 4521308"/>
                <a:gd name="connsiteX4" fmla="*/ 4299914 w 4429139"/>
                <a:gd name="connsiteY4" fmla="*/ 3042654 h 4521308"/>
                <a:gd name="connsiteX5" fmla="*/ 3378294 w 4429139"/>
                <a:gd name="connsiteY5" fmla="*/ 4084054 h 4521308"/>
                <a:gd name="connsiteX6" fmla="*/ 2058284 w 4429139"/>
                <a:gd name="connsiteY6" fmla="*/ 4509504 h 4521308"/>
                <a:gd name="connsiteX7" fmla="*/ 1276324 w 4429139"/>
                <a:gd name="connsiteY7" fmla="*/ 4331704 h 4521308"/>
                <a:gd name="connsiteX8" fmla="*/ 285211 w 4429139"/>
                <a:gd name="connsiteY8" fmla="*/ 3531604 h 4521308"/>
                <a:gd name="connsiteX9" fmla="*/ 568 w 4429139"/>
                <a:gd name="connsiteY9" fmla="*/ 2439404 h 4521308"/>
                <a:gd name="connsiteX10" fmla="*/ 229010 w 4429139"/>
                <a:gd name="connsiteY10" fmla="*/ 1302754 h 4521308"/>
                <a:gd name="connsiteX11" fmla="*/ 781934 w 4429139"/>
                <a:gd name="connsiteY11" fmla="*/ 540754 h 4521308"/>
                <a:gd name="connsiteX12" fmla="*/ 1651726 w 4429139"/>
                <a:gd name="connsiteY12" fmla="*/ 108954 h 4521308"/>
                <a:gd name="connsiteX13" fmla="*/ 2401659 w 4429139"/>
                <a:gd name="connsiteY13" fmla="*/ 26404 h 4521308"/>
                <a:gd name="connsiteX0" fmla="*/ 2401659 w 4429139"/>
                <a:gd name="connsiteY0" fmla="*/ 26404 h 4520252"/>
                <a:gd name="connsiteX1" fmla="*/ 3468696 w 4429139"/>
                <a:gd name="connsiteY1" fmla="*/ 489954 h 4520252"/>
                <a:gd name="connsiteX2" fmla="*/ 3977724 w 4429139"/>
                <a:gd name="connsiteY2" fmla="*/ 1112254 h 4520252"/>
                <a:gd name="connsiteX3" fmla="*/ 4388418 w 4429139"/>
                <a:gd name="connsiteY3" fmla="*/ 2064754 h 4520252"/>
                <a:gd name="connsiteX4" fmla="*/ 4299914 w 4429139"/>
                <a:gd name="connsiteY4" fmla="*/ 3042654 h 4520252"/>
                <a:gd name="connsiteX5" fmla="*/ 3378294 w 4429139"/>
                <a:gd name="connsiteY5" fmla="*/ 4084054 h 4520252"/>
                <a:gd name="connsiteX6" fmla="*/ 2058284 w 4429139"/>
                <a:gd name="connsiteY6" fmla="*/ 4509504 h 4520252"/>
                <a:gd name="connsiteX7" fmla="*/ 1276324 w 4429139"/>
                <a:gd name="connsiteY7" fmla="*/ 4331704 h 4520252"/>
                <a:gd name="connsiteX8" fmla="*/ 285211 w 4429139"/>
                <a:gd name="connsiteY8" fmla="*/ 3531604 h 4520252"/>
                <a:gd name="connsiteX9" fmla="*/ 568 w 4429139"/>
                <a:gd name="connsiteY9" fmla="*/ 2439404 h 4520252"/>
                <a:gd name="connsiteX10" fmla="*/ 229010 w 4429139"/>
                <a:gd name="connsiteY10" fmla="*/ 1302754 h 4520252"/>
                <a:gd name="connsiteX11" fmla="*/ 781934 w 4429139"/>
                <a:gd name="connsiteY11" fmla="*/ 540754 h 4520252"/>
                <a:gd name="connsiteX12" fmla="*/ 1651726 w 4429139"/>
                <a:gd name="connsiteY12" fmla="*/ 108954 h 4520252"/>
                <a:gd name="connsiteX13" fmla="*/ 2401659 w 4429139"/>
                <a:gd name="connsiteY13" fmla="*/ 26404 h 4520252"/>
                <a:gd name="connsiteX0" fmla="*/ 2401659 w 4429139"/>
                <a:gd name="connsiteY0" fmla="*/ 26404 h 4362353"/>
                <a:gd name="connsiteX1" fmla="*/ 3468696 w 4429139"/>
                <a:gd name="connsiteY1" fmla="*/ 489954 h 4362353"/>
                <a:gd name="connsiteX2" fmla="*/ 3977724 w 4429139"/>
                <a:gd name="connsiteY2" fmla="*/ 1112254 h 4362353"/>
                <a:gd name="connsiteX3" fmla="*/ 4388418 w 4429139"/>
                <a:gd name="connsiteY3" fmla="*/ 2064754 h 4362353"/>
                <a:gd name="connsiteX4" fmla="*/ 4299914 w 4429139"/>
                <a:gd name="connsiteY4" fmla="*/ 3042654 h 4362353"/>
                <a:gd name="connsiteX5" fmla="*/ 3378294 w 4429139"/>
                <a:gd name="connsiteY5" fmla="*/ 4084054 h 4362353"/>
                <a:gd name="connsiteX6" fmla="*/ 1276324 w 4429139"/>
                <a:gd name="connsiteY6" fmla="*/ 4331704 h 4362353"/>
                <a:gd name="connsiteX7" fmla="*/ 285211 w 4429139"/>
                <a:gd name="connsiteY7" fmla="*/ 3531604 h 4362353"/>
                <a:gd name="connsiteX8" fmla="*/ 568 w 4429139"/>
                <a:gd name="connsiteY8" fmla="*/ 2439404 h 4362353"/>
                <a:gd name="connsiteX9" fmla="*/ 229010 w 4429139"/>
                <a:gd name="connsiteY9" fmla="*/ 1302754 h 4362353"/>
                <a:gd name="connsiteX10" fmla="*/ 781934 w 4429139"/>
                <a:gd name="connsiteY10" fmla="*/ 540754 h 4362353"/>
                <a:gd name="connsiteX11" fmla="*/ 1651726 w 4429139"/>
                <a:gd name="connsiteY11" fmla="*/ 108954 h 4362353"/>
                <a:gd name="connsiteX12" fmla="*/ 2401659 w 4429139"/>
                <a:gd name="connsiteY12" fmla="*/ 26404 h 4362353"/>
                <a:gd name="connsiteX0" fmla="*/ 2401659 w 4429139"/>
                <a:gd name="connsiteY0" fmla="*/ 26404 h 4362353"/>
                <a:gd name="connsiteX1" fmla="*/ 3468696 w 4429139"/>
                <a:gd name="connsiteY1" fmla="*/ 489954 h 4362353"/>
                <a:gd name="connsiteX2" fmla="*/ 3977724 w 4429139"/>
                <a:gd name="connsiteY2" fmla="*/ 1112254 h 4362353"/>
                <a:gd name="connsiteX3" fmla="*/ 4388418 w 4429139"/>
                <a:gd name="connsiteY3" fmla="*/ 2064754 h 4362353"/>
                <a:gd name="connsiteX4" fmla="*/ 4299914 w 4429139"/>
                <a:gd name="connsiteY4" fmla="*/ 3042654 h 4362353"/>
                <a:gd name="connsiteX5" fmla="*/ 3378294 w 4429139"/>
                <a:gd name="connsiteY5" fmla="*/ 4084054 h 4362353"/>
                <a:gd name="connsiteX6" fmla="*/ 1276324 w 4429139"/>
                <a:gd name="connsiteY6" fmla="*/ 4331704 h 4362353"/>
                <a:gd name="connsiteX7" fmla="*/ 285211 w 4429139"/>
                <a:gd name="connsiteY7" fmla="*/ 3531604 h 4362353"/>
                <a:gd name="connsiteX8" fmla="*/ 568 w 4429139"/>
                <a:gd name="connsiteY8" fmla="*/ 2439404 h 4362353"/>
                <a:gd name="connsiteX9" fmla="*/ 229010 w 4429139"/>
                <a:gd name="connsiteY9" fmla="*/ 1302754 h 4362353"/>
                <a:gd name="connsiteX10" fmla="*/ 781934 w 4429139"/>
                <a:gd name="connsiteY10" fmla="*/ 540754 h 4362353"/>
                <a:gd name="connsiteX11" fmla="*/ 1651726 w 4429139"/>
                <a:gd name="connsiteY11" fmla="*/ 108954 h 4362353"/>
                <a:gd name="connsiteX12" fmla="*/ 2401659 w 4429139"/>
                <a:gd name="connsiteY12" fmla="*/ 26404 h 4362353"/>
                <a:gd name="connsiteX0" fmla="*/ 2401659 w 4429139"/>
                <a:gd name="connsiteY0" fmla="*/ 26404 h 4383702"/>
                <a:gd name="connsiteX1" fmla="*/ 3468696 w 4429139"/>
                <a:gd name="connsiteY1" fmla="*/ 489954 h 4383702"/>
                <a:gd name="connsiteX2" fmla="*/ 3977724 w 4429139"/>
                <a:gd name="connsiteY2" fmla="*/ 1112254 h 4383702"/>
                <a:gd name="connsiteX3" fmla="*/ 4388418 w 4429139"/>
                <a:gd name="connsiteY3" fmla="*/ 2064754 h 4383702"/>
                <a:gd name="connsiteX4" fmla="*/ 4299914 w 4429139"/>
                <a:gd name="connsiteY4" fmla="*/ 3042654 h 4383702"/>
                <a:gd name="connsiteX5" fmla="*/ 3378294 w 4429139"/>
                <a:gd name="connsiteY5" fmla="*/ 4084054 h 4383702"/>
                <a:gd name="connsiteX6" fmla="*/ 1261947 w 4429139"/>
                <a:gd name="connsiteY6" fmla="*/ 4355517 h 4383702"/>
                <a:gd name="connsiteX7" fmla="*/ 285211 w 4429139"/>
                <a:gd name="connsiteY7" fmla="*/ 3531604 h 4383702"/>
                <a:gd name="connsiteX8" fmla="*/ 568 w 4429139"/>
                <a:gd name="connsiteY8" fmla="*/ 2439404 h 4383702"/>
                <a:gd name="connsiteX9" fmla="*/ 229010 w 4429139"/>
                <a:gd name="connsiteY9" fmla="*/ 1302754 h 4383702"/>
                <a:gd name="connsiteX10" fmla="*/ 781934 w 4429139"/>
                <a:gd name="connsiteY10" fmla="*/ 540754 h 4383702"/>
                <a:gd name="connsiteX11" fmla="*/ 1651726 w 4429139"/>
                <a:gd name="connsiteY11" fmla="*/ 108954 h 4383702"/>
                <a:gd name="connsiteX12" fmla="*/ 2401659 w 4429139"/>
                <a:gd name="connsiteY12" fmla="*/ 26404 h 4383702"/>
                <a:gd name="connsiteX0" fmla="*/ 2401659 w 4441738"/>
                <a:gd name="connsiteY0" fmla="*/ 26404 h 4427380"/>
                <a:gd name="connsiteX1" fmla="*/ 3468696 w 4441738"/>
                <a:gd name="connsiteY1" fmla="*/ 489954 h 4427380"/>
                <a:gd name="connsiteX2" fmla="*/ 3977724 w 4441738"/>
                <a:gd name="connsiteY2" fmla="*/ 1112254 h 4427380"/>
                <a:gd name="connsiteX3" fmla="*/ 4388418 w 4441738"/>
                <a:gd name="connsiteY3" fmla="*/ 2064754 h 4427380"/>
                <a:gd name="connsiteX4" fmla="*/ 4299914 w 4441738"/>
                <a:gd name="connsiteY4" fmla="*/ 3042654 h 4427380"/>
                <a:gd name="connsiteX5" fmla="*/ 3153064 w 4441738"/>
                <a:gd name="connsiteY5" fmla="*/ 4236454 h 4427380"/>
                <a:gd name="connsiteX6" fmla="*/ 1261947 w 4441738"/>
                <a:gd name="connsiteY6" fmla="*/ 4355517 h 4427380"/>
                <a:gd name="connsiteX7" fmla="*/ 285211 w 4441738"/>
                <a:gd name="connsiteY7" fmla="*/ 3531604 h 4427380"/>
                <a:gd name="connsiteX8" fmla="*/ 568 w 4441738"/>
                <a:gd name="connsiteY8" fmla="*/ 2439404 h 4427380"/>
                <a:gd name="connsiteX9" fmla="*/ 229010 w 4441738"/>
                <a:gd name="connsiteY9" fmla="*/ 1302754 h 4427380"/>
                <a:gd name="connsiteX10" fmla="*/ 781934 w 4441738"/>
                <a:gd name="connsiteY10" fmla="*/ 540754 h 4427380"/>
                <a:gd name="connsiteX11" fmla="*/ 1651726 w 4441738"/>
                <a:gd name="connsiteY11" fmla="*/ 108954 h 4427380"/>
                <a:gd name="connsiteX12" fmla="*/ 2401659 w 4441738"/>
                <a:gd name="connsiteY12" fmla="*/ 26404 h 4427380"/>
                <a:gd name="connsiteX0" fmla="*/ 2401659 w 4441738"/>
                <a:gd name="connsiteY0" fmla="*/ 26404 h 4506819"/>
                <a:gd name="connsiteX1" fmla="*/ 3468696 w 4441738"/>
                <a:gd name="connsiteY1" fmla="*/ 489954 h 4506819"/>
                <a:gd name="connsiteX2" fmla="*/ 3977724 w 4441738"/>
                <a:gd name="connsiteY2" fmla="*/ 1112254 h 4506819"/>
                <a:gd name="connsiteX3" fmla="*/ 4388418 w 4441738"/>
                <a:gd name="connsiteY3" fmla="*/ 2064754 h 4506819"/>
                <a:gd name="connsiteX4" fmla="*/ 4299914 w 4441738"/>
                <a:gd name="connsiteY4" fmla="*/ 3042654 h 4506819"/>
                <a:gd name="connsiteX5" fmla="*/ 3153064 w 4441738"/>
                <a:gd name="connsiteY5" fmla="*/ 4236454 h 4506819"/>
                <a:gd name="connsiteX6" fmla="*/ 1261947 w 4441738"/>
                <a:gd name="connsiteY6" fmla="*/ 4355517 h 4506819"/>
                <a:gd name="connsiteX7" fmla="*/ 285211 w 4441738"/>
                <a:gd name="connsiteY7" fmla="*/ 3531604 h 4506819"/>
                <a:gd name="connsiteX8" fmla="*/ 568 w 4441738"/>
                <a:gd name="connsiteY8" fmla="*/ 2439404 h 4506819"/>
                <a:gd name="connsiteX9" fmla="*/ 229010 w 4441738"/>
                <a:gd name="connsiteY9" fmla="*/ 1302754 h 4506819"/>
                <a:gd name="connsiteX10" fmla="*/ 781934 w 4441738"/>
                <a:gd name="connsiteY10" fmla="*/ 540754 h 4506819"/>
                <a:gd name="connsiteX11" fmla="*/ 1651726 w 4441738"/>
                <a:gd name="connsiteY11" fmla="*/ 108954 h 4506819"/>
                <a:gd name="connsiteX12" fmla="*/ 2401659 w 4441738"/>
                <a:gd name="connsiteY12" fmla="*/ 26404 h 4506819"/>
                <a:gd name="connsiteX0" fmla="*/ 2401659 w 4424731"/>
                <a:gd name="connsiteY0" fmla="*/ 26404 h 4378533"/>
                <a:gd name="connsiteX1" fmla="*/ 3468696 w 4424731"/>
                <a:gd name="connsiteY1" fmla="*/ 489954 h 4378533"/>
                <a:gd name="connsiteX2" fmla="*/ 3977724 w 4424731"/>
                <a:gd name="connsiteY2" fmla="*/ 1112254 h 4378533"/>
                <a:gd name="connsiteX3" fmla="*/ 4388418 w 4424731"/>
                <a:gd name="connsiteY3" fmla="*/ 2064754 h 4378533"/>
                <a:gd name="connsiteX4" fmla="*/ 4299914 w 4424731"/>
                <a:gd name="connsiteY4" fmla="*/ 3042654 h 4378533"/>
                <a:gd name="connsiteX5" fmla="*/ 3466151 w 4424731"/>
                <a:gd name="connsiteY5" fmla="*/ 4052304 h 4378533"/>
                <a:gd name="connsiteX6" fmla="*/ 1261947 w 4424731"/>
                <a:gd name="connsiteY6" fmla="*/ 4355517 h 4378533"/>
                <a:gd name="connsiteX7" fmla="*/ 285211 w 4424731"/>
                <a:gd name="connsiteY7" fmla="*/ 3531604 h 4378533"/>
                <a:gd name="connsiteX8" fmla="*/ 568 w 4424731"/>
                <a:gd name="connsiteY8" fmla="*/ 2439404 h 4378533"/>
                <a:gd name="connsiteX9" fmla="*/ 229010 w 4424731"/>
                <a:gd name="connsiteY9" fmla="*/ 1302754 h 4378533"/>
                <a:gd name="connsiteX10" fmla="*/ 781934 w 4424731"/>
                <a:gd name="connsiteY10" fmla="*/ 540754 h 4378533"/>
                <a:gd name="connsiteX11" fmla="*/ 1651726 w 4424731"/>
                <a:gd name="connsiteY11" fmla="*/ 108954 h 4378533"/>
                <a:gd name="connsiteX12" fmla="*/ 2401659 w 4424731"/>
                <a:gd name="connsiteY12" fmla="*/ 26404 h 4378533"/>
                <a:gd name="connsiteX0" fmla="*/ 2401659 w 4424731"/>
                <a:gd name="connsiteY0" fmla="*/ 26404 h 4385552"/>
                <a:gd name="connsiteX1" fmla="*/ 3468696 w 4424731"/>
                <a:gd name="connsiteY1" fmla="*/ 489954 h 4385552"/>
                <a:gd name="connsiteX2" fmla="*/ 3977724 w 4424731"/>
                <a:gd name="connsiteY2" fmla="*/ 1112254 h 4385552"/>
                <a:gd name="connsiteX3" fmla="*/ 4388418 w 4424731"/>
                <a:gd name="connsiteY3" fmla="*/ 2064754 h 4385552"/>
                <a:gd name="connsiteX4" fmla="*/ 4299914 w 4424731"/>
                <a:gd name="connsiteY4" fmla="*/ 3042654 h 4385552"/>
                <a:gd name="connsiteX5" fmla="*/ 3466151 w 4424731"/>
                <a:gd name="connsiteY5" fmla="*/ 4052304 h 4385552"/>
                <a:gd name="connsiteX6" fmla="*/ 1261947 w 4424731"/>
                <a:gd name="connsiteY6" fmla="*/ 4355517 h 4385552"/>
                <a:gd name="connsiteX7" fmla="*/ 285211 w 4424731"/>
                <a:gd name="connsiteY7" fmla="*/ 3531604 h 4385552"/>
                <a:gd name="connsiteX8" fmla="*/ 568 w 4424731"/>
                <a:gd name="connsiteY8" fmla="*/ 2439404 h 4385552"/>
                <a:gd name="connsiteX9" fmla="*/ 229010 w 4424731"/>
                <a:gd name="connsiteY9" fmla="*/ 1302754 h 4385552"/>
                <a:gd name="connsiteX10" fmla="*/ 781934 w 4424731"/>
                <a:gd name="connsiteY10" fmla="*/ 540754 h 4385552"/>
                <a:gd name="connsiteX11" fmla="*/ 1651726 w 4424731"/>
                <a:gd name="connsiteY11" fmla="*/ 108954 h 4385552"/>
                <a:gd name="connsiteX12" fmla="*/ 2401659 w 4424731"/>
                <a:gd name="connsiteY12" fmla="*/ 26404 h 4385552"/>
                <a:gd name="connsiteX0" fmla="*/ 2401659 w 4424731"/>
                <a:gd name="connsiteY0" fmla="*/ 26404 h 4475491"/>
                <a:gd name="connsiteX1" fmla="*/ 3468696 w 4424731"/>
                <a:gd name="connsiteY1" fmla="*/ 489954 h 4475491"/>
                <a:gd name="connsiteX2" fmla="*/ 3977724 w 4424731"/>
                <a:gd name="connsiteY2" fmla="*/ 1112254 h 4475491"/>
                <a:gd name="connsiteX3" fmla="*/ 4388418 w 4424731"/>
                <a:gd name="connsiteY3" fmla="*/ 2064754 h 4475491"/>
                <a:gd name="connsiteX4" fmla="*/ 4299914 w 4424731"/>
                <a:gd name="connsiteY4" fmla="*/ 3042654 h 4475491"/>
                <a:gd name="connsiteX5" fmla="*/ 3466151 w 4424731"/>
                <a:gd name="connsiteY5" fmla="*/ 4052304 h 4475491"/>
                <a:gd name="connsiteX6" fmla="*/ 1261947 w 4424731"/>
                <a:gd name="connsiteY6" fmla="*/ 4355517 h 4475491"/>
                <a:gd name="connsiteX7" fmla="*/ 285211 w 4424731"/>
                <a:gd name="connsiteY7" fmla="*/ 3531604 h 4475491"/>
                <a:gd name="connsiteX8" fmla="*/ 568 w 4424731"/>
                <a:gd name="connsiteY8" fmla="*/ 2439404 h 4475491"/>
                <a:gd name="connsiteX9" fmla="*/ 229010 w 4424731"/>
                <a:gd name="connsiteY9" fmla="*/ 1302754 h 4475491"/>
                <a:gd name="connsiteX10" fmla="*/ 781934 w 4424731"/>
                <a:gd name="connsiteY10" fmla="*/ 540754 h 4475491"/>
                <a:gd name="connsiteX11" fmla="*/ 1651726 w 4424731"/>
                <a:gd name="connsiteY11" fmla="*/ 108954 h 4475491"/>
                <a:gd name="connsiteX12" fmla="*/ 2401659 w 4424731"/>
                <a:gd name="connsiteY12" fmla="*/ 26404 h 4475491"/>
                <a:gd name="connsiteX0" fmla="*/ 2401659 w 4424731"/>
                <a:gd name="connsiteY0" fmla="*/ 26404 h 4438690"/>
                <a:gd name="connsiteX1" fmla="*/ 3468696 w 4424731"/>
                <a:gd name="connsiteY1" fmla="*/ 489954 h 4438690"/>
                <a:gd name="connsiteX2" fmla="*/ 3977724 w 4424731"/>
                <a:gd name="connsiteY2" fmla="*/ 1112254 h 4438690"/>
                <a:gd name="connsiteX3" fmla="*/ 4388418 w 4424731"/>
                <a:gd name="connsiteY3" fmla="*/ 2064754 h 4438690"/>
                <a:gd name="connsiteX4" fmla="*/ 4299914 w 4424731"/>
                <a:gd name="connsiteY4" fmla="*/ 3042654 h 4438690"/>
                <a:gd name="connsiteX5" fmla="*/ 3466151 w 4424731"/>
                <a:gd name="connsiteY5" fmla="*/ 4052304 h 4438690"/>
                <a:gd name="connsiteX6" fmla="*/ 2554229 w 4424731"/>
                <a:gd name="connsiteY6" fmla="*/ 4376154 h 4438690"/>
                <a:gd name="connsiteX7" fmla="*/ 1261947 w 4424731"/>
                <a:gd name="connsiteY7" fmla="*/ 4355517 h 4438690"/>
                <a:gd name="connsiteX8" fmla="*/ 285211 w 4424731"/>
                <a:gd name="connsiteY8" fmla="*/ 3531604 h 4438690"/>
                <a:gd name="connsiteX9" fmla="*/ 568 w 4424731"/>
                <a:gd name="connsiteY9" fmla="*/ 2439404 h 4438690"/>
                <a:gd name="connsiteX10" fmla="*/ 229010 w 4424731"/>
                <a:gd name="connsiteY10" fmla="*/ 1302754 h 4438690"/>
                <a:gd name="connsiteX11" fmla="*/ 781934 w 4424731"/>
                <a:gd name="connsiteY11" fmla="*/ 540754 h 4438690"/>
                <a:gd name="connsiteX12" fmla="*/ 1651726 w 4424731"/>
                <a:gd name="connsiteY12" fmla="*/ 108954 h 4438690"/>
                <a:gd name="connsiteX13" fmla="*/ 2401659 w 4424731"/>
                <a:gd name="connsiteY13" fmla="*/ 26404 h 4438690"/>
                <a:gd name="connsiteX0" fmla="*/ 2401659 w 4424731"/>
                <a:gd name="connsiteY0" fmla="*/ 26404 h 4479879"/>
                <a:gd name="connsiteX1" fmla="*/ 3468696 w 4424731"/>
                <a:gd name="connsiteY1" fmla="*/ 489954 h 4479879"/>
                <a:gd name="connsiteX2" fmla="*/ 3977724 w 4424731"/>
                <a:gd name="connsiteY2" fmla="*/ 1112254 h 4479879"/>
                <a:gd name="connsiteX3" fmla="*/ 4388418 w 4424731"/>
                <a:gd name="connsiteY3" fmla="*/ 2064754 h 4479879"/>
                <a:gd name="connsiteX4" fmla="*/ 4299914 w 4424731"/>
                <a:gd name="connsiteY4" fmla="*/ 3042654 h 4479879"/>
                <a:gd name="connsiteX5" fmla="*/ 3466151 w 4424731"/>
                <a:gd name="connsiteY5" fmla="*/ 4052304 h 4479879"/>
                <a:gd name="connsiteX6" fmla="*/ 2554229 w 4424731"/>
                <a:gd name="connsiteY6" fmla="*/ 4446004 h 4479879"/>
                <a:gd name="connsiteX7" fmla="*/ 1261947 w 4424731"/>
                <a:gd name="connsiteY7" fmla="*/ 4355517 h 4479879"/>
                <a:gd name="connsiteX8" fmla="*/ 285211 w 4424731"/>
                <a:gd name="connsiteY8" fmla="*/ 3531604 h 4479879"/>
                <a:gd name="connsiteX9" fmla="*/ 568 w 4424731"/>
                <a:gd name="connsiteY9" fmla="*/ 2439404 h 4479879"/>
                <a:gd name="connsiteX10" fmla="*/ 229010 w 4424731"/>
                <a:gd name="connsiteY10" fmla="*/ 1302754 h 4479879"/>
                <a:gd name="connsiteX11" fmla="*/ 781934 w 4424731"/>
                <a:gd name="connsiteY11" fmla="*/ 540754 h 4479879"/>
                <a:gd name="connsiteX12" fmla="*/ 1651726 w 4424731"/>
                <a:gd name="connsiteY12" fmla="*/ 108954 h 4479879"/>
                <a:gd name="connsiteX13" fmla="*/ 2401659 w 4424731"/>
                <a:gd name="connsiteY13" fmla="*/ 26404 h 4479879"/>
                <a:gd name="connsiteX0" fmla="*/ 2401659 w 4424731"/>
                <a:gd name="connsiteY0" fmla="*/ 26404 h 4479879"/>
                <a:gd name="connsiteX1" fmla="*/ 3468696 w 4424731"/>
                <a:gd name="connsiteY1" fmla="*/ 489954 h 4479879"/>
                <a:gd name="connsiteX2" fmla="*/ 3977724 w 4424731"/>
                <a:gd name="connsiteY2" fmla="*/ 1112254 h 4479879"/>
                <a:gd name="connsiteX3" fmla="*/ 4388418 w 4424731"/>
                <a:gd name="connsiteY3" fmla="*/ 2064754 h 4479879"/>
                <a:gd name="connsiteX4" fmla="*/ 4299914 w 4424731"/>
                <a:gd name="connsiteY4" fmla="*/ 3042654 h 4479879"/>
                <a:gd name="connsiteX5" fmla="*/ 3466151 w 4424731"/>
                <a:gd name="connsiteY5" fmla="*/ 4052304 h 4479879"/>
                <a:gd name="connsiteX6" fmla="*/ 2554229 w 4424731"/>
                <a:gd name="connsiteY6" fmla="*/ 4446004 h 4479879"/>
                <a:gd name="connsiteX7" fmla="*/ 1261947 w 4424731"/>
                <a:gd name="connsiteY7" fmla="*/ 4355517 h 4479879"/>
                <a:gd name="connsiteX8" fmla="*/ 285211 w 4424731"/>
                <a:gd name="connsiteY8" fmla="*/ 3531604 h 4479879"/>
                <a:gd name="connsiteX9" fmla="*/ 568 w 4424731"/>
                <a:gd name="connsiteY9" fmla="*/ 2439404 h 4479879"/>
                <a:gd name="connsiteX10" fmla="*/ 229010 w 4424731"/>
                <a:gd name="connsiteY10" fmla="*/ 1302754 h 4479879"/>
                <a:gd name="connsiteX11" fmla="*/ 781934 w 4424731"/>
                <a:gd name="connsiteY11" fmla="*/ 540754 h 4479879"/>
                <a:gd name="connsiteX12" fmla="*/ 1651726 w 4424731"/>
                <a:gd name="connsiteY12" fmla="*/ 108954 h 4479879"/>
                <a:gd name="connsiteX13" fmla="*/ 2401659 w 4424731"/>
                <a:gd name="connsiteY13" fmla="*/ 26404 h 4479879"/>
                <a:gd name="connsiteX0" fmla="*/ 2401659 w 4424731"/>
                <a:gd name="connsiteY0" fmla="*/ 26404 h 4479879"/>
                <a:gd name="connsiteX1" fmla="*/ 3468696 w 4424731"/>
                <a:gd name="connsiteY1" fmla="*/ 489954 h 4479879"/>
                <a:gd name="connsiteX2" fmla="*/ 3977724 w 4424731"/>
                <a:gd name="connsiteY2" fmla="*/ 1112254 h 4479879"/>
                <a:gd name="connsiteX3" fmla="*/ 4388418 w 4424731"/>
                <a:gd name="connsiteY3" fmla="*/ 2064754 h 4479879"/>
                <a:gd name="connsiteX4" fmla="*/ 4299914 w 4424731"/>
                <a:gd name="connsiteY4" fmla="*/ 3042654 h 4479879"/>
                <a:gd name="connsiteX5" fmla="*/ 3466151 w 4424731"/>
                <a:gd name="connsiteY5" fmla="*/ 4052304 h 4479879"/>
                <a:gd name="connsiteX6" fmla="*/ 2554229 w 4424731"/>
                <a:gd name="connsiteY6" fmla="*/ 4446004 h 4479879"/>
                <a:gd name="connsiteX7" fmla="*/ 1261947 w 4424731"/>
                <a:gd name="connsiteY7" fmla="*/ 4355517 h 4479879"/>
                <a:gd name="connsiteX8" fmla="*/ 285211 w 4424731"/>
                <a:gd name="connsiteY8" fmla="*/ 3531604 h 4479879"/>
                <a:gd name="connsiteX9" fmla="*/ 568 w 4424731"/>
                <a:gd name="connsiteY9" fmla="*/ 2439404 h 4479879"/>
                <a:gd name="connsiteX10" fmla="*/ 229010 w 4424731"/>
                <a:gd name="connsiteY10" fmla="*/ 1302754 h 4479879"/>
                <a:gd name="connsiteX11" fmla="*/ 781934 w 4424731"/>
                <a:gd name="connsiteY11" fmla="*/ 540754 h 4479879"/>
                <a:gd name="connsiteX12" fmla="*/ 1651726 w 4424731"/>
                <a:gd name="connsiteY12" fmla="*/ 108954 h 4479879"/>
                <a:gd name="connsiteX13" fmla="*/ 2401659 w 4424731"/>
                <a:gd name="connsiteY13" fmla="*/ 26404 h 4479879"/>
                <a:gd name="connsiteX0" fmla="*/ 2401659 w 4424731"/>
                <a:gd name="connsiteY0" fmla="*/ 26404 h 4502089"/>
                <a:gd name="connsiteX1" fmla="*/ 3468696 w 4424731"/>
                <a:gd name="connsiteY1" fmla="*/ 489954 h 4502089"/>
                <a:gd name="connsiteX2" fmla="*/ 3977724 w 4424731"/>
                <a:gd name="connsiteY2" fmla="*/ 1112254 h 4502089"/>
                <a:gd name="connsiteX3" fmla="*/ 4388418 w 4424731"/>
                <a:gd name="connsiteY3" fmla="*/ 2064754 h 4502089"/>
                <a:gd name="connsiteX4" fmla="*/ 4299914 w 4424731"/>
                <a:gd name="connsiteY4" fmla="*/ 3042654 h 4502089"/>
                <a:gd name="connsiteX5" fmla="*/ 3466151 w 4424731"/>
                <a:gd name="connsiteY5" fmla="*/ 4052304 h 4502089"/>
                <a:gd name="connsiteX6" fmla="*/ 2554229 w 4424731"/>
                <a:gd name="connsiteY6" fmla="*/ 4446004 h 4502089"/>
                <a:gd name="connsiteX7" fmla="*/ 1261947 w 4424731"/>
                <a:gd name="connsiteY7" fmla="*/ 4355517 h 4502089"/>
                <a:gd name="connsiteX8" fmla="*/ 285211 w 4424731"/>
                <a:gd name="connsiteY8" fmla="*/ 3531604 h 4502089"/>
                <a:gd name="connsiteX9" fmla="*/ 568 w 4424731"/>
                <a:gd name="connsiteY9" fmla="*/ 2439404 h 4502089"/>
                <a:gd name="connsiteX10" fmla="*/ 229010 w 4424731"/>
                <a:gd name="connsiteY10" fmla="*/ 1302754 h 4502089"/>
                <a:gd name="connsiteX11" fmla="*/ 781934 w 4424731"/>
                <a:gd name="connsiteY11" fmla="*/ 540754 h 4502089"/>
                <a:gd name="connsiteX12" fmla="*/ 1651726 w 4424731"/>
                <a:gd name="connsiteY12" fmla="*/ 108954 h 4502089"/>
                <a:gd name="connsiteX13" fmla="*/ 2401659 w 4424731"/>
                <a:gd name="connsiteY13" fmla="*/ 26404 h 4502089"/>
                <a:gd name="connsiteX0" fmla="*/ 2401659 w 4421175"/>
                <a:gd name="connsiteY0" fmla="*/ 26404 h 4502089"/>
                <a:gd name="connsiteX1" fmla="*/ 3468696 w 4421175"/>
                <a:gd name="connsiteY1" fmla="*/ 489954 h 4502089"/>
                <a:gd name="connsiteX2" fmla="*/ 3977724 w 4421175"/>
                <a:gd name="connsiteY2" fmla="*/ 1112254 h 4502089"/>
                <a:gd name="connsiteX3" fmla="*/ 4388418 w 4421175"/>
                <a:gd name="connsiteY3" fmla="*/ 2064754 h 4502089"/>
                <a:gd name="connsiteX4" fmla="*/ 4299914 w 4421175"/>
                <a:gd name="connsiteY4" fmla="*/ 3042654 h 4502089"/>
                <a:gd name="connsiteX5" fmla="*/ 3466151 w 4421175"/>
                <a:gd name="connsiteY5" fmla="*/ 4052304 h 4502089"/>
                <a:gd name="connsiteX6" fmla="*/ 2554229 w 4421175"/>
                <a:gd name="connsiteY6" fmla="*/ 4446004 h 4502089"/>
                <a:gd name="connsiteX7" fmla="*/ 1261947 w 4421175"/>
                <a:gd name="connsiteY7" fmla="*/ 4355517 h 4502089"/>
                <a:gd name="connsiteX8" fmla="*/ 285211 w 4421175"/>
                <a:gd name="connsiteY8" fmla="*/ 3531604 h 4502089"/>
                <a:gd name="connsiteX9" fmla="*/ 568 w 4421175"/>
                <a:gd name="connsiteY9" fmla="*/ 2439404 h 4502089"/>
                <a:gd name="connsiteX10" fmla="*/ 229010 w 4421175"/>
                <a:gd name="connsiteY10" fmla="*/ 1302754 h 4502089"/>
                <a:gd name="connsiteX11" fmla="*/ 781934 w 4421175"/>
                <a:gd name="connsiteY11" fmla="*/ 540754 h 4502089"/>
                <a:gd name="connsiteX12" fmla="*/ 1651726 w 4421175"/>
                <a:gd name="connsiteY12" fmla="*/ 108954 h 4502089"/>
                <a:gd name="connsiteX13" fmla="*/ 2401659 w 4421175"/>
                <a:gd name="connsiteY13" fmla="*/ 26404 h 4502089"/>
                <a:gd name="connsiteX0" fmla="*/ 2401659 w 4405481"/>
                <a:gd name="connsiteY0" fmla="*/ 26404 h 4502089"/>
                <a:gd name="connsiteX1" fmla="*/ 3468696 w 4405481"/>
                <a:gd name="connsiteY1" fmla="*/ 489954 h 4502089"/>
                <a:gd name="connsiteX2" fmla="*/ 3977724 w 4405481"/>
                <a:gd name="connsiteY2" fmla="*/ 1112254 h 4502089"/>
                <a:gd name="connsiteX3" fmla="*/ 4388418 w 4405481"/>
                <a:gd name="connsiteY3" fmla="*/ 2064754 h 4502089"/>
                <a:gd name="connsiteX4" fmla="*/ 4248798 w 4405481"/>
                <a:gd name="connsiteY4" fmla="*/ 3188704 h 4502089"/>
                <a:gd name="connsiteX5" fmla="*/ 3466151 w 4405481"/>
                <a:gd name="connsiteY5" fmla="*/ 4052304 h 4502089"/>
                <a:gd name="connsiteX6" fmla="*/ 2554229 w 4405481"/>
                <a:gd name="connsiteY6" fmla="*/ 4446004 h 4502089"/>
                <a:gd name="connsiteX7" fmla="*/ 1261947 w 4405481"/>
                <a:gd name="connsiteY7" fmla="*/ 4355517 h 4502089"/>
                <a:gd name="connsiteX8" fmla="*/ 285211 w 4405481"/>
                <a:gd name="connsiteY8" fmla="*/ 3531604 h 4502089"/>
                <a:gd name="connsiteX9" fmla="*/ 568 w 4405481"/>
                <a:gd name="connsiteY9" fmla="*/ 2439404 h 4502089"/>
                <a:gd name="connsiteX10" fmla="*/ 229010 w 4405481"/>
                <a:gd name="connsiteY10" fmla="*/ 1302754 h 4502089"/>
                <a:gd name="connsiteX11" fmla="*/ 781934 w 4405481"/>
                <a:gd name="connsiteY11" fmla="*/ 540754 h 4502089"/>
                <a:gd name="connsiteX12" fmla="*/ 1651726 w 4405481"/>
                <a:gd name="connsiteY12" fmla="*/ 108954 h 4502089"/>
                <a:gd name="connsiteX13" fmla="*/ 2401659 w 4405481"/>
                <a:gd name="connsiteY13" fmla="*/ 26404 h 4502089"/>
                <a:gd name="connsiteX0" fmla="*/ 2401659 w 4412180"/>
                <a:gd name="connsiteY0" fmla="*/ 26404 h 4502089"/>
                <a:gd name="connsiteX1" fmla="*/ 3468696 w 4412180"/>
                <a:gd name="connsiteY1" fmla="*/ 489954 h 4502089"/>
                <a:gd name="connsiteX2" fmla="*/ 3977724 w 4412180"/>
                <a:gd name="connsiteY2" fmla="*/ 1112254 h 4502089"/>
                <a:gd name="connsiteX3" fmla="*/ 4388418 w 4412180"/>
                <a:gd name="connsiteY3" fmla="*/ 2064754 h 4502089"/>
                <a:gd name="connsiteX4" fmla="*/ 4248798 w 4412180"/>
                <a:gd name="connsiteY4" fmla="*/ 3188704 h 4502089"/>
                <a:gd name="connsiteX5" fmla="*/ 3466151 w 4412180"/>
                <a:gd name="connsiteY5" fmla="*/ 4052304 h 4502089"/>
                <a:gd name="connsiteX6" fmla="*/ 2554229 w 4412180"/>
                <a:gd name="connsiteY6" fmla="*/ 4446004 h 4502089"/>
                <a:gd name="connsiteX7" fmla="*/ 1261947 w 4412180"/>
                <a:gd name="connsiteY7" fmla="*/ 4355517 h 4502089"/>
                <a:gd name="connsiteX8" fmla="*/ 285211 w 4412180"/>
                <a:gd name="connsiteY8" fmla="*/ 3531604 h 4502089"/>
                <a:gd name="connsiteX9" fmla="*/ 568 w 4412180"/>
                <a:gd name="connsiteY9" fmla="*/ 2439404 h 4502089"/>
                <a:gd name="connsiteX10" fmla="*/ 229010 w 4412180"/>
                <a:gd name="connsiteY10" fmla="*/ 1302754 h 4502089"/>
                <a:gd name="connsiteX11" fmla="*/ 781934 w 4412180"/>
                <a:gd name="connsiteY11" fmla="*/ 540754 h 4502089"/>
                <a:gd name="connsiteX12" fmla="*/ 1651726 w 4412180"/>
                <a:gd name="connsiteY12" fmla="*/ 108954 h 4502089"/>
                <a:gd name="connsiteX13" fmla="*/ 2401659 w 4412180"/>
                <a:gd name="connsiteY13" fmla="*/ 26404 h 4502089"/>
                <a:gd name="connsiteX0" fmla="*/ 2401659 w 4412180"/>
                <a:gd name="connsiteY0" fmla="*/ 26404 h 4502089"/>
                <a:gd name="connsiteX1" fmla="*/ 3468696 w 4412180"/>
                <a:gd name="connsiteY1" fmla="*/ 489954 h 4502089"/>
                <a:gd name="connsiteX2" fmla="*/ 3977724 w 4412180"/>
                <a:gd name="connsiteY2" fmla="*/ 1112254 h 4502089"/>
                <a:gd name="connsiteX3" fmla="*/ 4388418 w 4412180"/>
                <a:gd name="connsiteY3" fmla="*/ 2064754 h 4502089"/>
                <a:gd name="connsiteX4" fmla="*/ 4248798 w 4412180"/>
                <a:gd name="connsiteY4" fmla="*/ 3188704 h 4502089"/>
                <a:gd name="connsiteX5" fmla="*/ 3466151 w 4412180"/>
                <a:gd name="connsiteY5" fmla="*/ 4052304 h 4502089"/>
                <a:gd name="connsiteX6" fmla="*/ 2554229 w 4412180"/>
                <a:gd name="connsiteY6" fmla="*/ 4446004 h 4502089"/>
                <a:gd name="connsiteX7" fmla="*/ 1261947 w 4412180"/>
                <a:gd name="connsiteY7" fmla="*/ 4355517 h 4502089"/>
                <a:gd name="connsiteX8" fmla="*/ 285211 w 4412180"/>
                <a:gd name="connsiteY8" fmla="*/ 3531604 h 4502089"/>
                <a:gd name="connsiteX9" fmla="*/ 568 w 4412180"/>
                <a:gd name="connsiteY9" fmla="*/ 2439404 h 4502089"/>
                <a:gd name="connsiteX10" fmla="*/ 229010 w 4412180"/>
                <a:gd name="connsiteY10" fmla="*/ 1302754 h 4502089"/>
                <a:gd name="connsiteX11" fmla="*/ 781934 w 4412180"/>
                <a:gd name="connsiteY11" fmla="*/ 540754 h 4502089"/>
                <a:gd name="connsiteX12" fmla="*/ 1651726 w 4412180"/>
                <a:gd name="connsiteY12" fmla="*/ 108954 h 4502089"/>
                <a:gd name="connsiteX13" fmla="*/ 2401659 w 4412180"/>
                <a:gd name="connsiteY13" fmla="*/ 26404 h 4502089"/>
                <a:gd name="connsiteX0" fmla="*/ 2401659 w 4412180"/>
                <a:gd name="connsiteY0" fmla="*/ 26404 h 4502089"/>
                <a:gd name="connsiteX1" fmla="*/ 3468696 w 4412180"/>
                <a:gd name="connsiteY1" fmla="*/ 489954 h 4502089"/>
                <a:gd name="connsiteX2" fmla="*/ 3977724 w 4412180"/>
                <a:gd name="connsiteY2" fmla="*/ 1112254 h 4502089"/>
                <a:gd name="connsiteX3" fmla="*/ 4388418 w 4412180"/>
                <a:gd name="connsiteY3" fmla="*/ 2064754 h 4502089"/>
                <a:gd name="connsiteX4" fmla="*/ 4248798 w 4412180"/>
                <a:gd name="connsiteY4" fmla="*/ 3188704 h 4502089"/>
                <a:gd name="connsiteX5" fmla="*/ 3466151 w 4412180"/>
                <a:gd name="connsiteY5" fmla="*/ 4052304 h 4502089"/>
                <a:gd name="connsiteX6" fmla="*/ 2554229 w 4412180"/>
                <a:gd name="connsiteY6" fmla="*/ 4446004 h 4502089"/>
                <a:gd name="connsiteX7" fmla="*/ 1261947 w 4412180"/>
                <a:gd name="connsiteY7" fmla="*/ 4355517 h 4502089"/>
                <a:gd name="connsiteX8" fmla="*/ 285211 w 4412180"/>
                <a:gd name="connsiteY8" fmla="*/ 3531604 h 4502089"/>
                <a:gd name="connsiteX9" fmla="*/ 568 w 4412180"/>
                <a:gd name="connsiteY9" fmla="*/ 2439404 h 4502089"/>
                <a:gd name="connsiteX10" fmla="*/ 229010 w 4412180"/>
                <a:gd name="connsiteY10" fmla="*/ 1302754 h 4502089"/>
                <a:gd name="connsiteX11" fmla="*/ 781934 w 4412180"/>
                <a:gd name="connsiteY11" fmla="*/ 540754 h 4502089"/>
                <a:gd name="connsiteX12" fmla="*/ 1651726 w 4412180"/>
                <a:gd name="connsiteY12" fmla="*/ 108954 h 4502089"/>
                <a:gd name="connsiteX13" fmla="*/ 2401659 w 4412180"/>
                <a:gd name="connsiteY13" fmla="*/ 26404 h 4502089"/>
                <a:gd name="connsiteX0" fmla="*/ 2641266 w 4412180"/>
                <a:gd name="connsiteY0" fmla="*/ 37544 h 4465604"/>
                <a:gd name="connsiteX1" fmla="*/ 3468696 w 4412180"/>
                <a:gd name="connsiteY1" fmla="*/ 453469 h 4465604"/>
                <a:gd name="connsiteX2" fmla="*/ 3977724 w 4412180"/>
                <a:gd name="connsiteY2" fmla="*/ 1075769 h 4465604"/>
                <a:gd name="connsiteX3" fmla="*/ 4388418 w 4412180"/>
                <a:gd name="connsiteY3" fmla="*/ 2028269 h 4465604"/>
                <a:gd name="connsiteX4" fmla="*/ 4248798 w 4412180"/>
                <a:gd name="connsiteY4" fmla="*/ 3152219 h 4465604"/>
                <a:gd name="connsiteX5" fmla="*/ 3466151 w 4412180"/>
                <a:gd name="connsiteY5" fmla="*/ 4015819 h 4465604"/>
                <a:gd name="connsiteX6" fmla="*/ 2554229 w 4412180"/>
                <a:gd name="connsiteY6" fmla="*/ 4409519 h 4465604"/>
                <a:gd name="connsiteX7" fmla="*/ 1261947 w 4412180"/>
                <a:gd name="connsiteY7" fmla="*/ 4319032 h 4465604"/>
                <a:gd name="connsiteX8" fmla="*/ 285211 w 4412180"/>
                <a:gd name="connsiteY8" fmla="*/ 3495119 h 4465604"/>
                <a:gd name="connsiteX9" fmla="*/ 568 w 4412180"/>
                <a:gd name="connsiteY9" fmla="*/ 2402919 h 4465604"/>
                <a:gd name="connsiteX10" fmla="*/ 229010 w 4412180"/>
                <a:gd name="connsiteY10" fmla="*/ 1266269 h 4465604"/>
                <a:gd name="connsiteX11" fmla="*/ 781934 w 4412180"/>
                <a:gd name="connsiteY11" fmla="*/ 504269 h 4465604"/>
                <a:gd name="connsiteX12" fmla="*/ 1651726 w 4412180"/>
                <a:gd name="connsiteY12" fmla="*/ 72469 h 4465604"/>
                <a:gd name="connsiteX13" fmla="*/ 2641266 w 4412180"/>
                <a:gd name="connsiteY13" fmla="*/ 37544 h 4465604"/>
                <a:gd name="connsiteX0" fmla="*/ 2641266 w 4412180"/>
                <a:gd name="connsiteY0" fmla="*/ 244554 h 4396389"/>
                <a:gd name="connsiteX1" fmla="*/ 3468696 w 4412180"/>
                <a:gd name="connsiteY1" fmla="*/ 384254 h 4396389"/>
                <a:gd name="connsiteX2" fmla="*/ 3977724 w 4412180"/>
                <a:gd name="connsiteY2" fmla="*/ 1006554 h 4396389"/>
                <a:gd name="connsiteX3" fmla="*/ 4388418 w 4412180"/>
                <a:gd name="connsiteY3" fmla="*/ 1959054 h 4396389"/>
                <a:gd name="connsiteX4" fmla="*/ 4248798 w 4412180"/>
                <a:gd name="connsiteY4" fmla="*/ 3083004 h 4396389"/>
                <a:gd name="connsiteX5" fmla="*/ 3466151 w 4412180"/>
                <a:gd name="connsiteY5" fmla="*/ 3946604 h 4396389"/>
                <a:gd name="connsiteX6" fmla="*/ 2554229 w 4412180"/>
                <a:gd name="connsiteY6" fmla="*/ 4340304 h 4396389"/>
                <a:gd name="connsiteX7" fmla="*/ 1261947 w 4412180"/>
                <a:gd name="connsiteY7" fmla="*/ 4249817 h 4396389"/>
                <a:gd name="connsiteX8" fmla="*/ 285211 w 4412180"/>
                <a:gd name="connsiteY8" fmla="*/ 3425904 h 4396389"/>
                <a:gd name="connsiteX9" fmla="*/ 568 w 4412180"/>
                <a:gd name="connsiteY9" fmla="*/ 2333704 h 4396389"/>
                <a:gd name="connsiteX10" fmla="*/ 229010 w 4412180"/>
                <a:gd name="connsiteY10" fmla="*/ 1197054 h 4396389"/>
                <a:gd name="connsiteX11" fmla="*/ 781934 w 4412180"/>
                <a:gd name="connsiteY11" fmla="*/ 435054 h 4396389"/>
                <a:gd name="connsiteX12" fmla="*/ 1651726 w 4412180"/>
                <a:gd name="connsiteY12" fmla="*/ 3254 h 4396389"/>
                <a:gd name="connsiteX13" fmla="*/ 2641266 w 4412180"/>
                <a:gd name="connsiteY13" fmla="*/ 244554 h 4396389"/>
                <a:gd name="connsiteX0" fmla="*/ 2574176 w 4412180"/>
                <a:gd name="connsiteY0" fmla="*/ 30108 h 4486743"/>
                <a:gd name="connsiteX1" fmla="*/ 3468696 w 4412180"/>
                <a:gd name="connsiteY1" fmla="*/ 474608 h 4486743"/>
                <a:gd name="connsiteX2" fmla="*/ 3977724 w 4412180"/>
                <a:gd name="connsiteY2" fmla="*/ 1096908 h 4486743"/>
                <a:gd name="connsiteX3" fmla="*/ 4388418 w 4412180"/>
                <a:gd name="connsiteY3" fmla="*/ 2049408 h 4486743"/>
                <a:gd name="connsiteX4" fmla="*/ 4248798 w 4412180"/>
                <a:gd name="connsiteY4" fmla="*/ 3173358 h 4486743"/>
                <a:gd name="connsiteX5" fmla="*/ 3466151 w 4412180"/>
                <a:gd name="connsiteY5" fmla="*/ 4036958 h 4486743"/>
                <a:gd name="connsiteX6" fmla="*/ 2554229 w 4412180"/>
                <a:gd name="connsiteY6" fmla="*/ 4430658 h 4486743"/>
                <a:gd name="connsiteX7" fmla="*/ 1261947 w 4412180"/>
                <a:gd name="connsiteY7" fmla="*/ 4340171 h 4486743"/>
                <a:gd name="connsiteX8" fmla="*/ 285211 w 4412180"/>
                <a:gd name="connsiteY8" fmla="*/ 3516258 h 4486743"/>
                <a:gd name="connsiteX9" fmla="*/ 568 w 4412180"/>
                <a:gd name="connsiteY9" fmla="*/ 2424058 h 4486743"/>
                <a:gd name="connsiteX10" fmla="*/ 229010 w 4412180"/>
                <a:gd name="connsiteY10" fmla="*/ 1287408 h 4486743"/>
                <a:gd name="connsiteX11" fmla="*/ 781934 w 4412180"/>
                <a:gd name="connsiteY11" fmla="*/ 525408 h 4486743"/>
                <a:gd name="connsiteX12" fmla="*/ 1651726 w 4412180"/>
                <a:gd name="connsiteY12" fmla="*/ 93608 h 4486743"/>
                <a:gd name="connsiteX13" fmla="*/ 2574176 w 4412180"/>
                <a:gd name="connsiteY13" fmla="*/ 30108 h 4486743"/>
                <a:gd name="connsiteX0" fmla="*/ 2574176 w 4412180"/>
                <a:gd name="connsiteY0" fmla="*/ 55506 h 4512141"/>
                <a:gd name="connsiteX1" fmla="*/ 3468696 w 4412180"/>
                <a:gd name="connsiteY1" fmla="*/ 500006 h 4512141"/>
                <a:gd name="connsiteX2" fmla="*/ 3977724 w 4412180"/>
                <a:gd name="connsiteY2" fmla="*/ 1122306 h 4512141"/>
                <a:gd name="connsiteX3" fmla="*/ 4388418 w 4412180"/>
                <a:gd name="connsiteY3" fmla="*/ 2074806 h 4512141"/>
                <a:gd name="connsiteX4" fmla="*/ 4248798 w 4412180"/>
                <a:gd name="connsiteY4" fmla="*/ 3198756 h 4512141"/>
                <a:gd name="connsiteX5" fmla="*/ 3466151 w 4412180"/>
                <a:gd name="connsiteY5" fmla="*/ 4062356 h 4512141"/>
                <a:gd name="connsiteX6" fmla="*/ 2554229 w 4412180"/>
                <a:gd name="connsiteY6" fmla="*/ 4456056 h 4512141"/>
                <a:gd name="connsiteX7" fmla="*/ 1261947 w 4412180"/>
                <a:gd name="connsiteY7" fmla="*/ 4365569 h 4512141"/>
                <a:gd name="connsiteX8" fmla="*/ 285211 w 4412180"/>
                <a:gd name="connsiteY8" fmla="*/ 3541656 h 4512141"/>
                <a:gd name="connsiteX9" fmla="*/ 568 w 4412180"/>
                <a:gd name="connsiteY9" fmla="*/ 2449456 h 4512141"/>
                <a:gd name="connsiteX10" fmla="*/ 229010 w 4412180"/>
                <a:gd name="connsiteY10" fmla="*/ 1312806 h 4512141"/>
                <a:gd name="connsiteX11" fmla="*/ 781934 w 4412180"/>
                <a:gd name="connsiteY11" fmla="*/ 550806 h 4512141"/>
                <a:gd name="connsiteX12" fmla="*/ 1651726 w 4412180"/>
                <a:gd name="connsiteY12" fmla="*/ 119006 h 4512141"/>
                <a:gd name="connsiteX13" fmla="*/ 2574176 w 4412180"/>
                <a:gd name="connsiteY13" fmla="*/ 55506 h 4512141"/>
                <a:gd name="connsiteX0" fmla="*/ 2574176 w 4412180"/>
                <a:gd name="connsiteY0" fmla="*/ 45043 h 4501678"/>
                <a:gd name="connsiteX1" fmla="*/ 3468696 w 4412180"/>
                <a:gd name="connsiteY1" fmla="*/ 489543 h 4501678"/>
                <a:gd name="connsiteX2" fmla="*/ 3977724 w 4412180"/>
                <a:gd name="connsiteY2" fmla="*/ 1111843 h 4501678"/>
                <a:gd name="connsiteX3" fmla="*/ 4388418 w 4412180"/>
                <a:gd name="connsiteY3" fmla="*/ 2064343 h 4501678"/>
                <a:gd name="connsiteX4" fmla="*/ 4248798 w 4412180"/>
                <a:gd name="connsiteY4" fmla="*/ 3188293 h 4501678"/>
                <a:gd name="connsiteX5" fmla="*/ 3466151 w 4412180"/>
                <a:gd name="connsiteY5" fmla="*/ 4051893 h 4501678"/>
                <a:gd name="connsiteX6" fmla="*/ 2554229 w 4412180"/>
                <a:gd name="connsiteY6" fmla="*/ 4445593 h 4501678"/>
                <a:gd name="connsiteX7" fmla="*/ 1261947 w 4412180"/>
                <a:gd name="connsiteY7" fmla="*/ 4355106 h 4501678"/>
                <a:gd name="connsiteX8" fmla="*/ 285211 w 4412180"/>
                <a:gd name="connsiteY8" fmla="*/ 3531193 h 4501678"/>
                <a:gd name="connsiteX9" fmla="*/ 568 w 4412180"/>
                <a:gd name="connsiteY9" fmla="*/ 2438993 h 4501678"/>
                <a:gd name="connsiteX10" fmla="*/ 229010 w 4412180"/>
                <a:gd name="connsiteY10" fmla="*/ 1302343 h 4501678"/>
                <a:gd name="connsiteX11" fmla="*/ 781934 w 4412180"/>
                <a:gd name="connsiteY11" fmla="*/ 540343 h 4501678"/>
                <a:gd name="connsiteX12" fmla="*/ 1651726 w 4412180"/>
                <a:gd name="connsiteY12" fmla="*/ 108543 h 4501678"/>
                <a:gd name="connsiteX13" fmla="*/ 2574176 w 4412180"/>
                <a:gd name="connsiteY13" fmla="*/ 45043 h 4501678"/>
                <a:gd name="connsiteX0" fmla="*/ 2574176 w 4412180"/>
                <a:gd name="connsiteY0" fmla="*/ 30109 h 4486744"/>
                <a:gd name="connsiteX1" fmla="*/ 3468696 w 4412180"/>
                <a:gd name="connsiteY1" fmla="*/ 474609 h 4486744"/>
                <a:gd name="connsiteX2" fmla="*/ 3977724 w 4412180"/>
                <a:gd name="connsiteY2" fmla="*/ 1096909 h 4486744"/>
                <a:gd name="connsiteX3" fmla="*/ 4388418 w 4412180"/>
                <a:gd name="connsiteY3" fmla="*/ 2049409 h 4486744"/>
                <a:gd name="connsiteX4" fmla="*/ 4248798 w 4412180"/>
                <a:gd name="connsiteY4" fmla="*/ 3173359 h 4486744"/>
                <a:gd name="connsiteX5" fmla="*/ 3466151 w 4412180"/>
                <a:gd name="connsiteY5" fmla="*/ 4036959 h 4486744"/>
                <a:gd name="connsiteX6" fmla="*/ 2554229 w 4412180"/>
                <a:gd name="connsiteY6" fmla="*/ 4430659 h 4486744"/>
                <a:gd name="connsiteX7" fmla="*/ 1261947 w 4412180"/>
                <a:gd name="connsiteY7" fmla="*/ 4340172 h 4486744"/>
                <a:gd name="connsiteX8" fmla="*/ 285211 w 4412180"/>
                <a:gd name="connsiteY8" fmla="*/ 3516259 h 4486744"/>
                <a:gd name="connsiteX9" fmla="*/ 568 w 4412180"/>
                <a:gd name="connsiteY9" fmla="*/ 2424059 h 4486744"/>
                <a:gd name="connsiteX10" fmla="*/ 229010 w 4412180"/>
                <a:gd name="connsiteY10" fmla="*/ 1287409 h 4486744"/>
                <a:gd name="connsiteX11" fmla="*/ 781934 w 4412180"/>
                <a:gd name="connsiteY11" fmla="*/ 525409 h 4486744"/>
                <a:gd name="connsiteX12" fmla="*/ 1651726 w 4412180"/>
                <a:gd name="connsiteY12" fmla="*/ 93609 h 4486744"/>
                <a:gd name="connsiteX13" fmla="*/ 2574176 w 4412180"/>
                <a:gd name="connsiteY13" fmla="*/ 30109 h 4486744"/>
                <a:gd name="connsiteX0" fmla="*/ 2574176 w 4412180"/>
                <a:gd name="connsiteY0" fmla="*/ 30109 h 4486744"/>
                <a:gd name="connsiteX1" fmla="*/ 3468696 w 4412180"/>
                <a:gd name="connsiteY1" fmla="*/ 474609 h 4486744"/>
                <a:gd name="connsiteX2" fmla="*/ 3977724 w 4412180"/>
                <a:gd name="connsiteY2" fmla="*/ 1096909 h 4486744"/>
                <a:gd name="connsiteX3" fmla="*/ 4388418 w 4412180"/>
                <a:gd name="connsiteY3" fmla="*/ 2049409 h 4486744"/>
                <a:gd name="connsiteX4" fmla="*/ 4248798 w 4412180"/>
                <a:gd name="connsiteY4" fmla="*/ 3173359 h 4486744"/>
                <a:gd name="connsiteX5" fmla="*/ 3466151 w 4412180"/>
                <a:gd name="connsiteY5" fmla="*/ 4036959 h 4486744"/>
                <a:gd name="connsiteX6" fmla="*/ 2554229 w 4412180"/>
                <a:gd name="connsiteY6" fmla="*/ 4430659 h 4486744"/>
                <a:gd name="connsiteX7" fmla="*/ 1261947 w 4412180"/>
                <a:gd name="connsiteY7" fmla="*/ 4340172 h 4486744"/>
                <a:gd name="connsiteX8" fmla="*/ 285211 w 4412180"/>
                <a:gd name="connsiteY8" fmla="*/ 3516259 h 4486744"/>
                <a:gd name="connsiteX9" fmla="*/ 568 w 4412180"/>
                <a:gd name="connsiteY9" fmla="*/ 2424059 h 4486744"/>
                <a:gd name="connsiteX10" fmla="*/ 229010 w 4412180"/>
                <a:gd name="connsiteY10" fmla="*/ 1287409 h 4486744"/>
                <a:gd name="connsiteX11" fmla="*/ 781934 w 4412180"/>
                <a:gd name="connsiteY11" fmla="*/ 525409 h 4486744"/>
                <a:gd name="connsiteX12" fmla="*/ 1626168 w 4412180"/>
                <a:gd name="connsiteY12" fmla="*/ 93609 h 4486744"/>
                <a:gd name="connsiteX13" fmla="*/ 2574176 w 4412180"/>
                <a:gd name="connsiteY13" fmla="*/ 30109 h 4486744"/>
                <a:gd name="connsiteX0" fmla="*/ 2574176 w 4412180"/>
                <a:gd name="connsiteY0" fmla="*/ 49855 h 4506490"/>
                <a:gd name="connsiteX1" fmla="*/ 3468696 w 4412180"/>
                <a:gd name="connsiteY1" fmla="*/ 494355 h 4506490"/>
                <a:gd name="connsiteX2" fmla="*/ 3977724 w 4412180"/>
                <a:gd name="connsiteY2" fmla="*/ 1116655 h 4506490"/>
                <a:gd name="connsiteX3" fmla="*/ 4388418 w 4412180"/>
                <a:gd name="connsiteY3" fmla="*/ 2069155 h 4506490"/>
                <a:gd name="connsiteX4" fmla="*/ 4248798 w 4412180"/>
                <a:gd name="connsiteY4" fmla="*/ 3193105 h 4506490"/>
                <a:gd name="connsiteX5" fmla="*/ 3466151 w 4412180"/>
                <a:gd name="connsiteY5" fmla="*/ 4056705 h 4506490"/>
                <a:gd name="connsiteX6" fmla="*/ 2554229 w 4412180"/>
                <a:gd name="connsiteY6" fmla="*/ 4450405 h 4506490"/>
                <a:gd name="connsiteX7" fmla="*/ 1261947 w 4412180"/>
                <a:gd name="connsiteY7" fmla="*/ 4359918 h 4506490"/>
                <a:gd name="connsiteX8" fmla="*/ 285211 w 4412180"/>
                <a:gd name="connsiteY8" fmla="*/ 3536005 h 4506490"/>
                <a:gd name="connsiteX9" fmla="*/ 568 w 4412180"/>
                <a:gd name="connsiteY9" fmla="*/ 2443805 h 4506490"/>
                <a:gd name="connsiteX10" fmla="*/ 229010 w 4412180"/>
                <a:gd name="connsiteY10" fmla="*/ 1307155 h 4506490"/>
                <a:gd name="connsiteX11" fmla="*/ 781934 w 4412180"/>
                <a:gd name="connsiteY11" fmla="*/ 545155 h 4506490"/>
                <a:gd name="connsiteX12" fmla="*/ 1626168 w 4412180"/>
                <a:gd name="connsiteY12" fmla="*/ 113355 h 4506490"/>
                <a:gd name="connsiteX13" fmla="*/ 2574176 w 4412180"/>
                <a:gd name="connsiteY13" fmla="*/ 49855 h 4506490"/>
                <a:gd name="connsiteX0" fmla="*/ 2574176 w 4412180"/>
                <a:gd name="connsiteY0" fmla="*/ 43658 h 4500293"/>
                <a:gd name="connsiteX1" fmla="*/ 3468696 w 4412180"/>
                <a:gd name="connsiteY1" fmla="*/ 488158 h 4500293"/>
                <a:gd name="connsiteX2" fmla="*/ 3977724 w 4412180"/>
                <a:gd name="connsiteY2" fmla="*/ 1110458 h 4500293"/>
                <a:gd name="connsiteX3" fmla="*/ 4388418 w 4412180"/>
                <a:gd name="connsiteY3" fmla="*/ 2062958 h 4500293"/>
                <a:gd name="connsiteX4" fmla="*/ 4248798 w 4412180"/>
                <a:gd name="connsiteY4" fmla="*/ 3186908 h 4500293"/>
                <a:gd name="connsiteX5" fmla="*/ 3466151 w 4412180"/>
                <a:gd name="connsiteY5" fmla="*/ 4050508 h 4500293"/>
                <a:gd name="connsiteX6" fmla="*/ 2554229 w 4412180"/>
                <a:gd name="connsiteY6" fmla="*/ 4444208 h 4500293"/>
                <a:gd name="connsiteX7" fmla="*/ 1261947 w 4412180"/>
                <a:gd name="connsiteY7" fmla="*/ 4353721 h 4500293"/>
                <a:gd name="connsiteX8" fmla="*/ 285211 w 4412180"/>
                <a:gd name="connsiteY8" fmla="*/ 3529808 h 4500293"/>
                <a:gd name="connsiteX9" fmla="*/ 568 w 4412180"/>
                <a:gd name="connsiteY9" fmla="*/ 2437608 h 4500293"/>
                <a:gd name="connsiteX10" fmla="*/ 229010 w 4412180"/>
                <a:gd name="connsiteY10" fmla="*/ 1300958 h 4500293"/>
                <a:gd name="connsiteX11" fmla="*/ 781934 w 4412180"/>
                <a:gd name="connsiteY11" fmla="*/ 538958 h 4500293"/>
                <a:gd name="connsiteX12" fmla="*/ 1626168 w 4412180"/>
                <a:gd name="connsiteY12" fmla="*/ 107158 h 4500293"/>
                <a:gd name="connsiteX13" fmla="*/ 2574176 w 4412180"/>
                <a:gd name="connsiteY13" fmla="*/ 43658 h 4500293"/>
                <a:gd name="connsiteX0" fmla="*/ 2574176 w 4412180"/>
                <a:gd name="connsiteY0" fmla="*/ 43658 h 4500293"/>
                <a:gd name="connsiteX1" fmla="*/ 3468696 w 4412180"/>
                <a:gd name="connsiteY1" fmla="*/ 488158 h 4500293"/>
                <a:gd name="connsiteX2" fmla="*/ 3977724 w 4412180"/>
                <a:gd name="connsiteY2" fmla="*/ 1110458 h 4500293"/>
                <a:gd name="connsiteX3" fmla="*/ 4388418 w 4412180"/>
                <a:gd name="connsiteY3" fmla="*/ 2062958 h 4500293"/>
                <a:gd name="connsiteX4" fmla="*/ 4248798 w 4412180"/>
                <a:gd name="connsiteY4" fmla="*/ 3186908 h 4500293"/>
                <a:gd name="connsiteX5" fmla="*/ 3466151 w 4412180"/>
                <a:gd name="connsiteY5" fmla="*/ 4050508 h 4500293"/>
                <a:gd name="connsiteX6" fmla="*/ 2554229 w 4412180"/>
                <a:gd name="connsiteY6" fmla="*/ 4444208 h 4500293"/>
                <a:gd name="connsiteX7" fmla="*/ 1261947 w 4412180"/>
                <a:gd name="connsiteY7" fmla="*/ 4353721 h 4500293"/>
                <a:gd name="connsiteX8" fmla="*/ 285211 w 4412180"/>
                <a:gd name="connsiteY8" fmla="*/ 3529808 h 4500293"/>
                <a:gd name="connsiteX9" fmla="*/ 568 w 4412180"/>
                <a:gd name="connsiteY9" fmla="*/ 2437608 h 4500293"/>
                <a:gd name="connsiteX10" fmla="*/ 229010 w 4412180"/>
                <a:gd name="connsiteY10" fmla="*/ 1300958 h 4500293"/>
                <a:gd name="connsiteX11" fmla="*/ 781934 w 4412180"/>
                <a:gd name="connsiteY11" fmla="*/ 538958 h 4500293"/>
                <a:gd name="connsiteX12" fmla="*/ 1626168 w 4412180"/>
                <a:gd name="connsiteY12" fmla="*/ 107158 h 4500293"/>
                <a:gd name="connsiteX13" fmla="*/ 2574176 w 4412180"/>
                <a:gd name="connsiteY13" fmla="*/ 43658 h 4500293"/>
                <a:gd name="connsiteX0" fmla="*/ 2575669 w 4413673"/>
                <a:gd name="connsiteY0" fmla="*/ 43658 h 4500293"/>
                <a:gd name="connsiteX1" fmla="*/ 3470189 w 4413673"/>
                <a:gd name="connsiteY1" fmla="*/ 488158 h 4500293"/>
                <a:gd name="connsiteX2" fmla="*/ 3979217 w 4413673"/>
                <a:gd name="connsiteY2" fmla="*/ 1110458 h 4500293"/>
                <a:gd name="connsiteX3" fmla="*/ 4389911 w 4413673"/>
                <a:gd name="connsiteY3" fmla="*/ 2062958 h 4500293"/>
                <a:gd name="connsiteX4" fmla="*/ 4250291 w 4413673"/>
                <a:gd name="connsiteY4" fmla="*/ 3186908 h 4500293"/>
                <a:gd name="connsiteX5" fmla="*/ 3467644 w 4413673"/>
                <a:gd name="connsiteY5" fmla="*/ 4050508 h 4500293"/>
                <a:gd name="connsiteX6" fmla="*/ 2555722 w 4413673"/>
                <a:gd name="connsiteY6" fmla="*/ 4444208 h 4500293"/>
                <a:gd name="connsiteX7" fmla="*/ 1263440 w 4413673"/>
                <a:gd name="connsiteY7" fmla="*/ 4353721 h 4500293"/>
                <a:gd name="connsiteX8" fmla="*/ 286704 w 4413673"/>
                <a:gd name="connsiteY8" fmla="*/ 3529808 h 4500293"/>
                <a:gd name="connsiteX9" fmla="*/ 2061 w 4413673"/>
                <a:gd name="connsiteY9" fmla="*/ 2437608 h 4500293"/>
                <a:gd name="connsiteX10" fmla="*/ 192166 w 4413673"/>
                <a:gd name="connsiteY10" fmla="*/ 1332708 h 4500293"/>
                <a:gd name="connsiteX11" fmla="*/ 783427 w 4413673"/>
                <a:gd name="connsiteY11" fmla="*/ 538958 h 4500293"/>
                <a:gd name="connsiteX12" fmla="*/ 1627661 w 4413673"/>
                <a:gd name="connsiteY12" fmla="*/ 107158 h 4500293"/>
                <a:gd name="connsiteX13" fmla="*/ 2575669 w 4413673"/>
                <a:gd name="connsiteY13" fmla="*/ 43658 h 4500293"/>
                <a:gd name="connsiteX0" fmla="*/ 2594538 w 4432542"/>
                <a:gd name="connsiteY0" fmla="*/ 43658 h 4500293"/>
                <a:gd name="connsiteX1" fmla="*/ 3489058 w 4432542"/>
                <a:gd name="connsiteY1" fmla="*/ 488158 h 4500293"/>
                <a:gd name="connsiteX2" fmla="*/ 3998086 w 4432542"/>
                <a:gd name="connsiteY2" fmla="*/ 1110458 h 4500293"/>
                <a:gd name="connsiteX3" fmla="*/ 4408780 w 4432542"/>
                <a:gd name="connsiteY3" fmla="*/ 2062958 h 4500293"/>
                <a:gd name="connsiteX4" fmla="*/ 4269160 w 4432542"/>
                <a:gd name="connsiteY4" fmla="*/ 3186908 h 4500293"/>
                <a:gd name="connsiteX5" fmla="*/ 3486513 w 4432542"/>
                <a:gd name="connsiteY5" fmla="*/ 4050508 h 4500293"/>
                <a:gd name="connsiteX6" fmla="*/ 2574591 w 4432542"/>
                <a:gd name="connsiteY6" fmla="*/ 4444208 h 4500293"/>
                <a:gd name="connsiteX7" fmla="*/ 1282309 w 4432542"/>
                <a:gd name="connsiteY7" fmla="*/ 4353721 h 4500293"/>
                <a:gd name="connsiteX8" fmla="*/ 305573 w 4432542"/>
                <a:gd name="connsiteY8" fmla="*/ 3529808 h 4500293"/>
                <a:gd name="connsiteX9" fmla="*/ 1761 w 4432542"/>
                <a:gd name="connsiteY9" fmla="*/ 2456658 h 4500293"/>
                <a:gd name="connsiteX10" fmla="*/ 211035 w 4432542"/>
                <a:gd name="connsiteY10" fmla="*/ 1332708 h 4500293"/>
                <a:gd name="connsiteX11" fmla="*/ 802296 w 4432542"/>
                <a:gd name="connsiteY11" fmla="*/ 538958 h 4500293"/>
                <a:gd name="connsiteX12" fmla="*/ 1646530 w 4432542"/>
                <a:gd name="connsiteY12" fmla="*/ 107158 h 4500293"/>
                <a:gd name="connsiteX13" fmla="*/ 2594538 w 4432542"/>
                <a:gd name="connsiteY13" fmla="*/ 43658 h 4500293"/>
                <a:gd name="connsiteX0" fmla="*/ 2594538 w 4451933"/>
                <a:gd name="connsiteY0" fmla="*/ 43658 h 4500293"/>
                <a:gd name="connsiteX1" fmla="*/ 3489058 w 4451933"/>
                <a:gd name="connsiteY1" fmla="*/ 488158 h 4500293"/>
                <a:gd name="connsiteX2" fmla="*/ 3736116 w 4451933"/>
                <a:gd name="connsiteY2" fmla="*/ 1332708 h 4500293"/>
                <a:gd name="connsiteX3" fmla="*/ 4408780 w 4451933"/>
                <a:gd name="connsiteY3" fmla="*/ 2062958 h 4500293"/>
                <a:gd name="connsiteX4" fmla="*/ 4269160 w 4451933"/>
                <a:gd name="connsiteY4" fmla="*/ 3186908 h 4500293"/>
                <a:gd name="connsiteX5" fmla="*/ 3486513 w 4451933"/>
                <a:gd name="connsiteY5" fmla="*/ 4050508 h 4500293"/>
                <a:gd name="connsiteX6" fmla="*/ 2574591 w 4451933"/>
                <a:gd name="connsiteY6" fmla="*/ 4444208 h 4500293"/>
                <a:gd name="connsiteX7" fmla="*/ 1282309 w 4451933"/>
                <a:gd name="connsiteY7" fmla="*/ 4353721 h 4500293"/>
                <a:gd name="connsiteX8" fmla="*/ 305573 w 4451933"/>
                <a:gd name="connsiteY8" fmla="*/ 3529808 h 4500293"/>
                <a:gd name="connsiteX9" fmla="*/ 1761 w 4451933"/>
                <a:gd name="connsiteY9" fmla="*/ 2456658 h 4500293"/>
                <a:gd name="connsiteX10" fmla="*/ 211035 w 4451933"/>
                <a:gd name="connsiteY10" fmla="*/ 1332708 h 4500293"/>
                <a:gd name="connsiteX11" fmla="*/ 802296 w 4451933"/>
                <a:gd name="connsiteY11" fmla="*/ 538958 h 4500293"/>
                <a:gd name="connsiteX12" fmla="*/ 1646530 w 4451933"/>
                <a:gd name="connsiteY12" fmla="*/ 107158 h 4500293"/>
                <a:gd name="connsiteX13" fmla="*/ 2594538 w 4451933"/>
                <a:gd name="connsiteY13" fmla="*/ 43658 h 4500293"/>
                <a:gd name="connsiteX0" fmla="*/ 2594538 w 4431597"/>
                <a:gd name="connsiteY0" fmla="*/ 43658 h 4500293"/>
                <a:gd name="connsiteX1" fmla="*/ 3489058 w 4431597"/>
                <a:gd name="connsiteY1" fmla="*/ 488158 h 4500293"/>
                <a:gd name="connsiteX2" fmla="*/ 4010866 w 4431597"/>
                <a:gd name="connsiteY2" fmla="*/ 1142208 h 4500293"/>
                <a:gd name="connsiteX3" fmla="*/ 4408780 w 4431597"/>
                <a:gd name="connsiteY3" fmla="*/ 2062958 h 4500293"/>
                <a:gd name="connsiteX4" fmla="*/ 4269160 w 4431597"/>
                <a:gd name="connsiteY4" fmla="*/ 3186908 h 4500293"/>
                <a:gd name="connsiteX5" fmla="*/ 3486513 w 4431597"/>
                <a:gd name="connsiteY5" fmla="*/ 4050508 h 4500293"/>
                <a:gd name="connsiteX6" fmla="*/ 2574591 w 4431597"/>
                <a:gd name="connsiteY6" fmla="*/ 4444208 h 4500293"/>
                <a:gd name="connsiteX7" fmla="*/ 1282309 w 4431597"/>
                <a:gd name="connsiteY7" fmla="*/ 4353721 h 4500293"/>
                <a:gd name="connsiteX8" fmla="*/ 305573 w 4431597"/>
                <a:gd name="connsiteY8" fmla="*/ 3529808 h 4500293"/>
                <a:gd name="connsiteX9" fmla="*/ 1761 w 4431597"/>
                <a:gd name="connsiteY9" fmla="*/ 2456658 h 4500293"/>
                <a:gd name="connsiteX10" fmla="*/ 211035 w 4431597"/>
                <a:gd name="connsiteY10" fmla="*/ 1332708 h 4500293"/>
                <a:gd name="connsiteX11" fmla="*/ 802296 w 4431597"/>
                <a:gd name="connsiteY11" fmla="*/ 538958 h 4500293"/>
                <a:gd name="connsiteX12" fmla="*/ 1646530 w 4431597"/>
                <a:gd name="connsiteY12" fmla="*/ 107158 h 4500293"/>
                <a:gd name="connsiteX13" fmla="*/ 2594538 w 4431597"/>
                <a:gd name="connsiteY13" fmla="*/ 43658 h 4500293"/>
                <a:gd name="connsiteX0" fmla="*/ 2594538 w 4431597"/>
                <a:gd name="connsiteY0" fmla="*/ 39663 h 4496298"/>
                <a:gd name="connsiteX1" fmla="*/ 3444331 w 4431597"/>
                <a:gd name="connsiteY1" fmla="*/ 427013 h 4496298"/>
                <a:gd name="connsiteX2" fmla="*/ 4010866 w 4431597"/>
                <a:gd name="connsiteY2" fmla="*/ 1138213 h 4496298"/>
                <a:gd name="connsiteX3" fmla="*/ 4408780 w 4431597"/>
                <a:gd name="connsiteY3" fmla="*/ 2058963 h 4496298"/>
                <a:gd name="connsiteX4" fmla="*/ 4269160 w 4431597"/>
                <a:gd name="connsiteY4" fmla="*/ 3182913 h 4496298"/>
                <a:gd name="connsiteX5" fmla="*/ 3486513 w 4431597"/>
                <a:gd name="connsiteY5" fmla="*/ 4046513 h 4496298"/>
                <a:gd name="connsiteX6" fmla="*/ 2574591 w 4431597"/>
                <a:gd name="connsiteY6" fmla="*/ 4440213 h 4496298"/>
                <a:gd name="connsiteX7" fmla="*/ 1282309 w 4431597"/>
                <a:gd name="connsiteY7" fmla="*/ 4349726 h 4496298"/>
                <a:gd name="connsiteX8" fmla="*/ 305573 w 4431597"/>
                <a:gd name="connsiteY8" fmla="*/ 3525813 h 4496298"/>
                <a:gd name="connsiteX9" fmla="*/ 1761 w 4431597"/>
                <a:gd name="connsiteY9" fmla="*/ 2452663 h 4496298"/>
                <a:gd name="connsiteX10" fmla="*/ 211035 w 4431597"/>
                <a:gd name="connsiteY10" fmla="*/ 1328713 h 4496298"/>
                <a:gd name="connsiteX11" fmla="*/ 802296 w 4431597"/>
                <a:gd name="connsiteY11" fmla="*/ 534963 h 4496298"/>
                <a:gd name="connsiteX12" fmla="*/ 1646530 w 4431597"/>
                <a:gd name="connsiteY12" fmla="*/ 103163 h 4496298"/>
                <a:gd name="connsiteX13" fmla="*/ 2594538 w 4431597"/>
                <a:gd name="connsiteY13" fmla="*/ 39663 h 4496298"/>
                <a:gd name="connsiteX0" fmla="*/ 2594538 w 4431597"/>
                <a:gd name="connsiteY0" fmla="*/ 33986 h 4490621"/>
                <a:gd name="connsiteX1" fmla="*/ 3444331 w 4431597"/>
                <a:gd name="connsiteY1" fmla="*/ 421336 h 4490621"/>
                <a:gd name="connsiteX2" fmla="*/ 4010866 w 4431597"/>
                <a:gd name="connsiteY2" fmla="*/ 1132536 h 4490621"/>
                <a:gd name="connsiteX3" fmla="*/ 4408780 w 4431597"/>
                <a:gd name="connsiteY3" fmla="*/ 2053286 h 4490621"/>
                <a:gd name="connsiteX4" fmla="*/ 4269160 w 4431597"/>
                <a:gd name="connsiteY4" fmla="*/ 3177236 h 4490621"/>
                <a:gd name="connsiteX5" fmla="*/ 3486513 w 4431597"/>
                <a:gd name="connsiteY5" fmla="*/ 4040836 h 4490621"/>
                <a:gd name="connsiteX6" fmla="*/ 2574591 w 4431597"/>
                <a:gd name="connsiteY6" fmla="*/ 4434536 h 4490621"/>
                <a:gd name="connsiteX7" fmla="*/ 1282309 w 4431597"/>
                <a:gd name="connsiteY7" fmla="*/ 4344049 h 4490621"/>
                <a:gd name="connsiteX8" fmla="*/ 305573 w 4431597"/>
                <a:gd name="connsiteY8" fmla="*/ 3520136 h 4490621"/>
                <a:gd name="connsiteX9" fmla="*/ 1761 w 4431597"/>
                <a:gd name="connsiteY9" fmla="*/ 2446986 h 4490621"/>
                <a:gd name="connsiteX10" fmla="*/ 211035 w 4431597"/>
                <a:gd name="connsiteY10" fmla="*/ 1323036 h 4490621"/>
                <a:gd name="connsiteX11" fmla="*/ 802296 w 4431597"/>
                <a:gd name="connsiteY11" fmla="*/ 529286 h 4490621"/>
                <a:gd name="connsiteX12" fmla="*/ 1589024 w 4431597"/>
                <a:gd name="connsiteY12" fmla="*/ 110186 h 4490621"/>
                <a:gd name="connsiteX13" fmla="*/ 2594538 w 4431597"/>
                <a:gd name="connsiteY13" fmla="*/ 33986 h 4490621"/>
                <a:gd name="connsiteX0" fmla="*/ 2594538 w 4431597"/>
                <a:gd name="connsiteY0" fmla="*/ 39772 h 4496407"/>
                <a:gd name="connsiteX1" fmla="*/ 3444331 w 4431597"/>
                <a:gd name="connsiteY1" fmla="*/ 427122 h 4496407"/>
                <a:gd name="connsiteX2" fmla="*/ 4010866 w 4431597"/>
                <a:gd name="connsiteY2" fmla="*/ 1138322 h 4496407"/>
                <a:gd name="connsiteX3" fmla="*/ 4408780 w 4431597"/>
                <a:gd name="connsiteY3" fmla="*/ 2059072 h 4496407"/>
                <a:gd name="connsiteX4" fmla="*/ 4269160 w 4431597"/>
                <a:gd name="connsiteY4" fmla="*/ 3183022 h 4496407"/>
                <a:gd name="connsiteX5" fmla="*/ 3486513 w 4431597"/>
                <a:gd name="connsiteY5" fmla="*/ 4046622 h 4496407"/>
                <a:gd name="connsiteX6" fmla="*/ 2574591 w 4431597"/>
                <a:gd name="connsiteY6" fmla="*/ 4440322 h 4496407"/>
                <a:gd name="connsiteX7" fmla="*/ 1282309 w 4431597"/>
                <a:gd name="connsiteY7" fmla="*/ 4349835 h 4496407"/>
                <a:gd name="connsiteX8" fmla="*/ 305573 w 4431597"/>
                <a:gd name="connsiteY8" fmla="*/ 3525922 h 4496407"/>
                <a:gd name="connsiteX9" fmla="*/ 1761 w 4431597"/>
                <a:gd name="connsiteY9" fmla="*/ 2452772 h 4496407"/>
                <a:gd name="connsiteX10" fmla="*/ 211035 w 4431597"/>
                <a:gd name="connsiteY10" fmla="*/ 1328822 h 4496407"/>
                <a:gd name="connsiteX11" fmla="*/ 802296 w 4431597"/>
                <a:gd name="connsiteY11" fmla="*/ 535072 h 4496407"/>
                <a:gd name="connsiteX12" fmla="*/ 1589024 w 4431597"/>
                <a:gd name="connsiteY12" fmla="*/ 115972 h 4496407"/>
                <a:gd name="connsiteX13" fmla="*/ 2594538 w 4431597"/>
                <a:gd name="connsiteY13" fmla="*/ 39772 h 449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1597" h="4496407">
                  <a:moveTo>
                    <a:pt x="2594538" y="39772"/>
                  </a:moveTo>
                  <a:cubicBezTo>
                    <a:pt x="2903756" y="91630"/>
                    <a:pt x="3208276" y="244030"/>
                    <a:pt x="3444331" y="427122"/>
                  </a:cubicBezTo>
                  <a:cubicBezTo>
                    <a:pt x="3680386" y="610214"/>
                    <a:pt x="3850125" y="866330"/>
                    <a:pt x="4010866" y="1138322"/>
                  </a:cubicBezTo>
                  <a:cubicBezTo>
                    <a:pt x="4171607" y="1410314"/>
                    <a:pt x="4365731" y="1718289"/>
                    <a:pt x="4408780" y="2059072"/>
                  </a:cubicBezTo>
                  <a:cubicBezTo>
                    <a:pt x="4451829" y="2399855"/>
                    <a:pt x="4448429" y="2756514"/>
                    <a:pt x="4269160" y="3183022"/>
                  </a:cubicBezTo>
                  <a:cubicBezTo>
                    <a:pt x="4089891" y="3609530"/>
                    <a:pt x="3768941" y="3837072"/>
                    <a:pt x="3486513" y="4046622"/>
                  </a:cubicBezTo>
                  <a:cubicBezTo>
                    <a:pt x="3204085" y="4256172"/>
                    <a:pt x="2884452" y="4338987"/>
                    <a:pt x="2574591" y="4440322"/>
                  </a:cubicBezTo>
                  <a:cubicBezTo>
                    <a:pt x="2264730" y="4541657"/>
                    <a:pt x="1660479" y="4502235"/>
                    <a:pt x="1282309" y="4349835"/>
                  </a:cubicBezTo>
                  <a:cubicBezTo>
                    <a:pt x="904139" y="4197435"/>
                    <a:pt x="518998" y="3842099"/>
                    <a:pt x="305573" y="3525922"/>
                  </a:cubicBezTo>
                  <a:cubicBezTo>
                    <a:pt x="92148" y="3209745"/>
                    <a:pt x="17517" y="2818955"/>
                    <a:pt x="1761" y="2452772"/>
                  </a:cubicBezTo>
                  <a:cubicBezTo>
                    <a:pt x="-13995" y="2086589"/>
                    <a:pt x="77612" y="1648439"/>
                    <a:pt x="211035" y="1328822"/>
                  </a:cubicBezTo>
                  <a:cubicBezTo>
                    <a:pt x="344458" y="1009205"/>
                    <a:pt x="565177" y="734039"/>
                    <a:pt x="802296" y="535072"/>
                  </a:cubicBezTo>
                  <a:cubicBezTo>
                    <a:pt x="1039415" y="336105"/>
                    <a:pt x="1175305" y="268372"/>
                    <a:pt x="1589024" y="115972"/>
                  </a:cubicBezTo>
                  <a:cubicBezTo>
                    <a:pt x="2002743" y="-36428"/>
                    <a:pt x="2285320" y="-12086"/>
                    <a:pt x="2594538" y="39772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657BBA-7B35-488E-A668-022919604349}"/>
                </a:ext>
              </a:extLst>
            </p:cNvPr>
            <p:cNvSpPr/>
            <p:nvPr/>
          </p:nvSpPr>
          <p:spPr>
            <a:xfrm>
              <a:off x="872572" y="4747126"/>
              <a:ext cx="3437791" cy="91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90.2% of patients</a:t>
              </a:r>
            </a:p>
            <a:p>
              <a:pPr algn="ctr"/>
              <a:r>
                <a:rPr lang="en-US" sz="1600" dirty="0">
                  <a:solidFill>
                    <a:schemeClr val="accent3"/>
                  </a:solidFill>
                </a:rPr>
                <a:t>said they would recommend their wound care provider</a:t>
              </a:r>
              <a:endParaRPr lang="en-US" sz="1600" baseline="30000" dirty="0">
                <a:solidFill>
                  <a:schemeClr val="accent3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EF4BB5-0F78-4B1B-BA71-3B450564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34820" y="4091611"/>
              <a:ext cx="713294" cy="7193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8B41B4-F743-48FC-BCDA-D3DA70E1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Patients were more satisfied with ALLEVYN</a:t>
            </a:r>
            <a:r>
              <a:rPr lang="en-GB" sz="2400" b="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GB" sz="2400" b="0" dirty="0"/>
              <a:t> LIFE Foam Dressing than previous dressings</a:t>
            </a:r>
            <a:r>
              <a:rPr lang="en-GB" sz="2400" b="0" baseline="30000" dirty="0"/>
              <a:t>1</a:t>
            </a:r>
            <a:endParaRPr lang="en-GB" sz="2400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5E4-8DFE-46CC-9577-67A79127A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F549C7-CE72-4519-9F50-8E29E079D6A9}"/>
              </a:ext>
            </a:extLst>
          </p:cNvPr>
          <p:cNvGrpSpPr/>
          <p:nvPr/>
        </p:nvGrpSpPr>
        <p:grpSpPr>
          <a:xfrm>
            <a:off x="770833" y="1758089"/>
            <a:ext cx="6023849" cy="4646430"/>
            <a:chOff x="5545480" y="1590198"/>
            <a:chExt cx="6023849" cy="46464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545931E-E63F-482D-8CCD-91FED698F202}"/>
                </a:ext>
              </a:extLst>
            </p:cNvPr>
            <p:cNvGrpSpPr/>
            <p:nvPr/>
          </p:nvGrpSpPr>
          <p:grpSpPr>
            <a:xfrm>
              <a:off x="5545480" y="1592239"/>
              <a:ext cx="5855234" cy="4644389"/>
              <a:chOff x="12143157" y="1592239"/>
              <a:chExt cx="5855234" cy="464438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622A14-62B4-4C94-8C3B-63C14B8C0E84}"/>
                  </a:ext>
                </a:extLst>
              </p:cNvPr>
              <p:cNvSpPr txBox="1"/>
              <p:nvPr/>
            </p:nvSpPr>
            <p:spPr>
              <a:xfrm>
                <a:off x="12981161" y="5712075"/>
                <a:ext cx="1728592" cy="524553"/>
              </a:xfrm>
              <a:prstGeom prst="rect">
                <a:avLst/>
              </a:prstGeom>
              <a:noFill/>
            </p:spPr>
            <p:txBody>
              <a:bodyPr wrap="square" tIns="108000" rtlCol="0">
                <a:spAutoFit/>
              </a:bodyPr>
              <a:lstStyle/>
              <a:p>
                <a:pPr algn="ctr"/>
                <a:r>
                  <a:rPr lang="en-GB" sz="1200" b="1" dirty="0"/>
                  <a:t>Overall experience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757ED7-23E3-4554-8C64-2550B150393D}"/>
                  </a:ext>
                </a:extLst>
              </p:cNvPr>
              <p:cNvSpPr txBox="1"/>
              <p:nvPr/>
            </p:nvSpPr>
            <p:spPr>
              <a:xfrm>
                <a:off x="14627236" y="5712075"/>
                <a:ext cx="1728592" cy="524553"/>
              </a:xfrm>
              <a:prstGeom prst="rect">
                <a:avLst/>
              </a:prstGeom>
              <a:noFill/>
            </p:spPr>
            <p:txBody>
              <a:bodyPr wrap="square" tIns="108000" rtlCol="0">
                <a:spAutoFit/>
              </a:bodyPr>
              <a:lstStyle/>
              <a:p>
                <a:pPr algn="ctr"/>
                <a:r>
                  <a:rPr lang="en-GB" sz="1200" b="1" dirty="0"/>
                  <a:t>Exudate </a:t>
                </a:r>
                <a:br>
                  <a:rPr lang="en-GB" sz="1200" b="1" dirty="0"/>
                </a:br>
                <a:r>
                  <a:rPr lang="en-GB" sz="1200" b="1" dirty="0"/>
                  <a:t>control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96F7BA-338C-40EF-8F87-CEE82F991A90}"/>
                  </a:ext>
                </a:extLst>
              </p:cNvPr>
              <p:cNvSpPr txBox="1"/>
              <p:nvPr/>
            </p:nvSpPr>
            <p:spPr>
              <a:xfrm>
                <a:off x="16265047" y="5712075"/>
                <a:ext cx="1728592" cy="524553"/>
              </a:xfrm>
              <a:prstGeom prst="rect">
                <a:avLst/>
              </a:prstGeom>
              <a:noFill/>
            </p:spPr>
            <p:txBody>
              <a:bodyPr wrap="square" tIns="108000" rtlCol="0">
                <a:spAutoFit/>
              </a:bodyPr>
              <a:lstStyle/>
              <a:p>
                <a:pPr algn="ctr"/>
                <a:r>
                  <a:rPr lang="en-GB" sz="1200" b="1" dirty="0"/>
                  <a:t>Dressing </a:t>
                </a:r>
                <a:br>
                  <a:rPr lang="en-GB" sz="1200" b="1" dirty="0"/>
                </a:br>
                <a:r>
                  <a:rPr lang="en-GB" sz="1200" b="1" dirty="0"/>
                  <a:t>comfort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92F89B-C61B-498B-82D1-1B3C49D44924}"/>
                  </a:ext>
                </a:extLst>
              </p:cNvPr>
              <p:cNvSpPr txBox="1"/>
              <p:nvPr/>
            </p:nvSpPr>
            <p:spPr>
              <a:xfrm>
                <a:off x="12430585" y="5613094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3D0361F-4332-4E7E-A836-2B90A960F187}"/>
                  </a:ext>
                </a:extLst>
              </p:cNvPr>
              <p:cNvSpPr txBox="1"/>
              <p:nvPr/>
            </p:nvSpPr>
            <p:spPr>
              <a:xfrm>
                <a:off x="12430585" y="4808923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20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F963DB-85D2-4C20-8249-1D5A1DD16EBD}"/>
                  </a:ext>
                </a:extLst>
              </p:cNvPr>
              <p:cNvSpPr txBox="1"/>
              <p:nvPr/>
            </p:nvSpPr>
            <p:spPr>
              <a:xfrm>
                <a:off x="12430585" y="4004752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40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0D9538-091E-4154-858F-A4A7E6B21C4F}"/>
                  </a:ext>
                </a:extLst>
              </p:cNvPr>
              <p:cNvSpPr txBox="1"/>
              <p:nvPr/>
            </p:nvSpPr>
            <p:spPr>
              <a:xfrm>
                <a:off x="12430585" y="3200581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60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0A3B4D-FE4C-42FC-9C3A-F0B28B7E2541}"/>
                  </a:ext>
                </a:extLst>
              </p:cNvPr>
              <p:cNvSpPr txBox="1"/>
              <p:nvPr/>
            </p:nvSpPr>
            <p:spPr>
              <a:xfrm>
                <a:off x="12430585" y="2396410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80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46EB39-7D66-4A43-90A9-86FB2180C7E5}"/>
                  </a:ext>
                </a:extLst>
              </p:cNvPr>
              <p:cNvSpPr txBox="1"/>
              <p:nvPr/>
            </p:nvSpPr>
            <p:spPr>
              <a:xfrm>
                <a:off x="12430585" y="1592239"/>
                <a:ext cx="4363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100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379CE8-AAC1-4373-80A3-8723948B6739}"/>
                  </a:ext>
                </a:extLst>
              </p:cNvPr>
              <p:cNvSpPr/>
              <p:nvPr/>
            </p:nvSpPr>
            <p:spPr>
              <a:xfrm>
                <a:off x="13893113" y="2815087"/>
                <a:ext cx="576000" cy="2887200"/>
              </a:xfrm>
              <a:prstGeom prst="rect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95D19C6-F061-4DFB-B905-9E1A2A179C7A}"/>
                  </a:ext>
                </a:extLst>
              </p:cNvPr>
              <p:cNvSpPr/>
              <p:nvPr/>
            </p:nvSpPr>
            <p:spPr>
              <a:xfrm>
                <a:off x="13221801" y="4608066"/>
                <a:ext cx="576000" cy="10944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14CB6CE-A874-42D8-B77A-E294EDD3B24D}"/>
                  </a:ext>
                </a:extLst>
              </p:cNvPr>
              <p:cNvSpPr/>
              <p:nvPr/>
            </p:nvSpPr>
            <p:spPr>
              <a:xfrm>
                <a:off x="15539188" y="2714879"/>
                <a:ext cx="576000" cy="2987408"/>
              </a:xfrm>
              <a:prstGeom prst="rect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40CEA3-9679-4180-832B-7122C4F43D83}"/>
                  </a:ext>
                </a:extLst>
              </p:cNvPr>
              <p:cNvSpPr/>
              <p:nvPr/>
            </p:nvSpPr>
            <p:spPr>
              <a:xfrm>
                <a:off x="14867876" y="4564226"/>
                <a:ext cx="576000" cy="11376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72A8AEC-0A97-4C30-816C-0A29D6584B82}"/>
                  </a:ext>
                </a:extLst>
              </p:cNvPr>
              <p:cNvSpPr/>
              <p:nvPr/>
            </p:nvSpPr>
            <p:spPr>
              <a:xfrm>
                <a:off x="17176999" y="2552041"/>
                <a:ext cx="576000" cy="3150246"/>
              </a:xfrm>
              <a:prstGeom prst="rect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6E0068-7CA2-4966-96FA-E218552F2990}"/>
                  </a:ext>
                </a:extLst>
              </p:cNvPr>
              <p:cNvSpPr/>
              <p:nvPr/>
            </p:nvSpPr>
            <p:spPr>
              <a:xfrm>
                <a:off x="16505687" y="4432705"/>
                <a:ext cx="576000" cy="1270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144000" rIns="108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ES" b="1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B5C7C35-7737-4B3E-B1B4-04D880989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2" y="5705427"/>
                <a:ext cx="5038659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2094955-DC42-41C3-AF0B-B7404413322A}"/>
                  </a:ext>
                </a:extLst>
              </p:cNvPr>
              <p:cNvSpPr txBox="1"/>
              <p:nvPr/>
            </p:nvSpPr>
            <p:spPr>
              <a:xfrm rot="16200000">
                <a:off x="10312726" y="3516579"/>
                <a:ext cx="4000750" cy="339887"/>
              </a:xfrm>
              <a:prstGeom prst="rect">
                <a:avLst/>
              </a:prstGeom>
              <a:noFill/>
            </p:spPr>
            <p:txBody>
              <a:bodyPr wrap="square" tIns="108000" rtlCol="0">
                <a:spAutoFit/>
              </a:bodyPr>
              <a:lstStyle/>
              <a:p>
                <a:pPr algn="ctr"/>
                <a:r>
                  <a:rPr lang="en-GB" sz="1200" b="1" dirty="0"/>
                  <a:t>Patient responses (%)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D69ABB8-CD3B-48AA-ADC0-67F9773C8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1" y="4899333"/>
                <a:ext cx="72000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8ECC8DD-815E-4E93-BD4A-088A989B9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1" y="4093241"/>
                <a:ext cx="72000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123340E-DCD6-40D3-8086-622FBD220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1" y="3287149"/>
                <a:ext cx="72000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94F8F56-C2A9-4D18-BAD9-2855B9D30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1" y="2481057"/>
                <a:ext cx="72000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A82367-35E1-4E7D-A27E-1F44C968A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59731" y="1674965"/>
                <a:ext cx="72000" cy="161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9CC736-886B-4D16-A851-D3005B1666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30756" y="1675060"/>
                <a:ext cx="0" cy="40320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6C30784-38A2-4FBC-B088-9A812502E7AC}"/>
                </a:ext>
              </a:extLst>
            </p:cNvPr>
            <p:cNvGrpSpPr/>
            <p:nvPr/>
          </p:nvGrpSpPr>
          <p:grpSpPr>
            <a:xfrm>
              <a:off x="9313474" y="1590198"/>
              <a:ext cx="2255855" cy="460670"/>
              <a:chOff x="8899467" y="1506157"/>
              <a:chExt cx="2255855" cy="46067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A08125-0B29-43E9-92FA-A4AD50A7DC6C}"/>
                  </a:ext>
                </a:extLst>
              </p:cNvPr>
              <p:cNvSpPr/>
              <p:nvPr/>
            </p:nvSpPr>
            <p:spPr>
              <a:xfrm>
                <a:off x="8899467" y="1508490"/>
                <a:ext cx="180000" cy="18000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DEE6B8-06AA-4817-ACCC-191F644E92AA}"/>
                  </a:ext>
                </a:extLst>
              </p:cNvPr>
              <p:cNvSpPr/>
              <p:nvPr/>
            </p:nvSpPr>
            <p:spPr>
              <a:xfrm>
                <a:off x="8899467" y="178449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35AB40-C838-4331-A559-B376E8A2A06F}"/>
                  </a:ext>
                </a:extLst>
              </p:cNvPr>
              <p:cNvSpPr txBox="1"/>
              <p:nvPr/>
            </p:nvSpPr>
            <p:spPr>
              <a:xfrm>
                <a:off x="9074779" y="1782161"/>
                <a:ext cx="2080543" cy="184666"/>
              </a:xfrm>
              <a:prstGeom prst="rect">
                <a:avLst/>
              </a:prstGeom>
              <a:noFill/>
            </p:spPr>
            <p:txBody>
              <a:bodyPr wrap="square" lIns="144000" tIns="0" rIns="0" bIns="0" rtlCol="0">
                <a:spAutoFit/>
              </a:bodyPr>
              <a:lstStyle/>
              <a:p>
                <a:pPr algn="l"/>
                <a:r>
                  <a:rPr lang="en-GB" sz="1200" i="1" dirty="0"/>
                  <a:t>Previous dressings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920CEE-5EE2-4E21-81E6-31402BBC35E3}"/>
                  </a:ext>
                </a:extLst>
              </p:cNvPr>
              <p:cNvSpPr txBox="1"/>
              <p:nvPr/>
            </p:nvSpPr>
            <p:spPr>
              <a:xfrm>
                <a:off x="9074779" y="1506157"/>
                <a:ext cx="2080543" cy="184666"/>
              </a:xfrm>
              <a:prstGeom prst="rect">
                <a:avLst/>
              </a:prstGeom>
              <a:noFill/>
            </p:spPr>
            <p:txBody>
              <a:bodyPr wrap="square" lIns="144000" tIns="0" rIns="0" bIns="0" rtlCol="0">
                <a:spAutoFit/>
              </a:bodyPr>
              <a:lstStyle/>
              <a:p>
                <a:pPr algn="l"/>
                <a:r>
                  <a:rPr lang="en-GB" sz="1200" i="1" dirty="0"/>
                  <a:t>ALLEVYN LIFE Dressing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6A854B9-07CC-49E4-89EE-0DF455D06614}"/>
              </a:ext>
            </a:extLst>
          </p:cNvPr>
          <p:cNvSpPr/>
          <p:nvPr/>
        </p:nvSpPr>
        <p:spPr>
          <a:xfrm>
            <a:off x="1709526" y="4472345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ES" sz="1400" b="1" dirty="0"/>
              <a:t>27.4</a:t>
            </a:r>
            <a:r>
              <a:rPr lang="en-GB" sz="1400" b="1" dirty="0"/>
              <a:t>%</a:t>
            </a:r>
            <a:endParaRPr lang="en-ES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94B41-06E2-42ED-B12C-0CE434613FB5}"/>
              </a:ext>
            </a:extLst>
          </p:cNvPr>
          <p:cNvSpPr/>
          <p:nvPr/>
        </p:nvSpPr>
        <p:spPr>
          <a:xfrm>
            <a:off x="2393779" y="2665180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ES" sz="1400" b="1" dirty="0"/>
              <a:t>72.1</a:t>
            </a:r>
            <a:r>
              <a:rPr lang="en-GB" sz="1400" b="1" dirty="0"/>
              <a:t>%</a:t>
            </a:r>
            <a:endParaRPr lang="en-ES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54AE7-0D4A-4C3C-B9D0-A391FEBC0B1A}"/>
              </a:ext>
            </a:extLst>
          </p:cNvPr>
          <p:cNvSpPr/>
          <p:nvPr/>
        </p:nvSpPr>
        <p:spPr>
          <a:xfrm>
            <a:off x="3380091" y="4421822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ES" sz="1400" b="1" dirty="0"/>
              <a:t>28.5</a:t>
            </a:r>
            <a:r>
              <a:rPr lang="en-GB" sz="1400" b="1" dirty="0"/>
              <a:t>%</a:t>
            </a:r>
            <a:endParaRPr lang="en-E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D890F-2932-4BE1-80EF-806B44B10FA3}"/>
              </a:ext>
            </a:extLst>
          </p:cNvPr>
          <p:cNvSpPr/>
          <p:nvPr/>
        </p:nvSpPr>
        <p:spPr>
          <a:xfrm>
            <a:off x="4041230" y="2568780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74.6%</a:t>
            </a:r>
            <a:endParaRPr lang="en-ES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9B793-5F08-4FE4-8605-7E9005603B2C}"/>
              </a:ext>
            </a:extLst>
          </p:cNvPr>
          <p:cNvSpPr/>
          <p:nvPr/>
        </p:nvSpPr>
        <p:spPr>
          <a:xfrm>
            <a:off x="5680135" y="2401172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ES" sz="1400" b="1" dirty="0"/>
              <a:t>78.7</a:t>
            </a:r>
            <a:r>
              <a:rPr lang="en-GB" sz="1400" b="1" dirty="0"/>
              <a:t>%</a:t>
            </a:r>
            <a:endParaRPr lang="en-ES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7D19A-7DED-4ACD-8494-94595EEB838E}"/>
              </a:ext>
            </a:extLst>
          </p:cNvPr>
          <p:cNvSpPr/>
          <p:nvPr/>
        </p:nvSpPr>
        <p:spPr>
          <a:xfrm>
            <a:off x="4993422" y="4290239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ES" sz="1400" b="1" dirty="0"/>
              <a:t>31.7</a:t>
            </a:r>
            <a:r>
              <a:rPr lang="en-GB" sz="1400" b="1" dirty="0"/>
              <a:t>%</a:t>
            </a:r>
            <a:endParaRPr lang="en-ES" sz="14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8817C1-160C-4E49-975D-324507000A0E}"/>
              </a:ext>
            </a:extLst>
          </p:cNvPr>
          <p:cNvSpPr/>
          <p:nvPr/>
        </p:nvSpPr>
        <p:spPr>
          <a:xfrm>
            <a:off x="7085666" y="2742531"/>
            <a:ext cx="4778894" cy="1194202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More patients rated </a:t>
            </a:r>
            <a:br>
              <a:rPr lang="en-GB" sz="1600" b="1" dirty="0"/>
            </a:br>
            <a:r>
              <a:rPr lang="en-GB" sz="1600" b="1" dirty="0"/>
              <a:t>ALLEVYN LIFE Dressing as </a:t>
            </a:r>
            <a:br>
              <a:rPr lang="en-GB" sz="1600" b="1" dirty="0"/>
            </a:br>
            <a:r>
              <a:rPr lang="en-GB" sz="1600" b="1" dirty="0"/>
              <a:t>‘good’ or ‘very good’ </a:t>
            </a:r>
          </a:p>
          <a:p>
            <a:pPr algn="ctr"/>
            <a:r>
              <a:rPr lang="en-GB" sz="1600" dirty="0"/>
              <a:t>compared with their previous dressings</a:t>
            </a:r>
            <a:endParaRPr lang="en-GB" sz="16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E14AA-2104-4B7D-A0EF-DAE3890DB92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280060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182ED65-123D-4E35-803F-15B23C0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43377">
            <a:off x="8174824" y="2359794"/>
            <a:ext cx="4624270" cy="27269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39A7070-D269-489C-B3C1-D176B6E32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49734">
            <a:off x="4039860" y="2044586"/>
            <a:ext cx="5657578" cy="3164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7C0AB-EB6C-475A-AA37-48C8245E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Mean wound area reduced significantly from baseline </a:t>
            </a:r>
            <a:br>
              <a:rPr lang="en-GB" sz="2400" b="0" dirty="0"/>
            </a:br>
            <a:r>
              <a:rPr lang="en-GB" sz="2400" b="0" dirty="0"/>
              <a:t>using ALLEVYN</a:t>
            </a:r>
            <a:r>
              <a:rPr lang="en-GB" sz="2400" b="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 </a:t>
            </a:r>
            <a:r>
              <a:rPr lang="en-GB" sz="2400" b="0" dirty="0"/>
              <a:t>LIFE Foam Dressing</a:t>
            </a:r>
            <a:r>
              <a:rPr lang="en-GB" sz="2400" b="0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3CDA-FE18-4BD1-B7F0-FFC48EAB0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E2A5EC-F8C3-BB4E-8B73-875FA76BF7F4}"/>
              </a:ext>
            </a:extLst>
          </p:cNvPr>
          <p:cNvSpPr/>
          <p:nvPr/>
        </p:nvSpPr>
        <p:spPr>
          <a:xfrm>
            <a:off x="9358285" y="2930929"/>
            <a:ext cx="2265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85.9% </a:t>
            </a:r>
          </a:p>
          <a:p>
            <a:pPr algn="ctr"/>
            <a:r>
              <a:rPr lang="en-GB" b="1" dirty="0"/>
              <a:t>of those wounds </a:t>
            </a:r>
          </a:p>
          <a:p>
            <a:pPr algn="ctr"/>
            <a:r>
              <a:rPr lang="en-GB" sz="1400" dirty="0"/>
              <a:t>had a reduction </a:t>
            </a:r>
            <a:br>
              <a:rPr lang="en-GB" sz="1400" dirty="0"/>
            </a:br>
            <a:r>
              <a:rPr lang="en-GB" sz="1400" dirty="0"/>
              <a:t>&gt;30% (n=61)</a:t>
            </a:r>
            <a:endParaRPr lang="en-GB" sz="14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6F21E-291D-A247-9353-F0B415AB0619}"/>
              </a:ext>
            </a:extLst>
          </p:cNvPr>
          <p:cNvSpPr txBox="1"/>
          <p:nvPr/>
        </p:nvSpPr>
        <p:spPr>
          <a:xfrm>
            <a:off x="5457059" y="2840939"/>
            <a:ext cx="2901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68.3% </a:t>
            </a:r>
          </a:p>
          <a:p>
            <a:pPr algn="ctr"/>
            <a:r>
              <a:rPr lang="en-GB" b="1" dirty="0"/>
              <a:t>of wounds </a:t>
            </a:r>
          </a:p>
          <a:p>
            <a:pPr algn="ctr"/>
            <a:r>
              <a:rPr lang="en-GB" sz="1400" dirty="0"/>
              <a:t>had a reduction </a:t>
            </a:r>
            <a:br>
              <a:rPr lang="en-GB" sz="1400" dirty="0"/>
            </a:br>
            <a:r>
              <a:rPr lang="en-GB" sz="1400" dirty="0"/>
              <a:t>in mean wound area </a:t>
            </a:r>
            <a:br>
              <a:rPr lang="en-GB" sz="1400" dirty="0"/>
            </a:br>
            <a:r>
              <a:rPr lang="en-GB" sz="1400" dirty="0"/>
              <a:t>at Week 4 (n=71)</a:t>
            </a:r>
            <a:endParaRPr lang="en-GB" sz="1400" baseline="30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2F28FDD-A5D0-4435-8110-0797B16118F1}"/>
              </a:ext>
            </a:extLst>
          </p:cNvPr>
          <p:cNvSpPr/>
          <p:nvPr/>
        </p:nvSpPr>
        <p:spPr>
          <a:xfrm>
            <a:off x="300038" y="1600474"/>
            <a:ext cx="4733435" cy="4304751"/>
          </a:xfrm>
          <a:prstGeom prst="roundRect">
            <a:avLst>
              <a:gd name="adj" fmla="val 7768"/>
            </a:avLst>
          </a:prstGeom>
          <a:noFill/>
          <a:ln w="3175">
            <a:solidFill>
              <a:srgbClr val="B4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268D04-7956-6A44-AC8B-0AD43440557A}"/>
              </a:ext>
            </a:extLst>
          </p:cNvPr>
          <p:cNvGrpSpPr/>
          <p:nvPr/>
        </p:nvGrpSpPr>
        <p:grpSpPr>
          <a:xfrm>
            <a:off x="-224600" y="1864604"/>
            <a:ext cx="5145216" cy="3633215"/>
            <a:chOff x="-56066" y="2423613"/>
            <a:chExt cx="5145216" cy="363321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66C1E4-00EA-1A44-9405-F71B615D1DF2}"/>
                </a:ext>
              </a:extLst>
            </p:cNvPr>
            <p:cNvGrpSpPr/>
            <p:nvPr/>
          </p:nvGrpSpPr>
          <p:grpSpPr>
            <a:xfrm>
              <a:off x="-56066" y="4467596"/>
              <a:ext cx="3114496" cy="1589232"/>
              <a:chOff x="-56066" y="4467596"/>
              <a:chExt cx="3114496" cy="15892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B8AEA-B1FB-4E97-A9A1-DA7BAA576A76}"/>
                  </a:ext>
                </a:extLst>
              </p:cNvPr>
              <p:cNvSpPr txBox="1"/>
              <p:nvPr/>
            </p:nvSpPr>
            <p:spPr>
              <a:xfrm>
                <a:off x="-56066" y="4467596"/>
                <a:ext cx="3114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Week 4</a:t>
                </a:r>
                <a:endParaRPr lang="en-GB" sz="1400" b="1" baseline="30000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6A2C4B-9350-6143-ABEA-837851E9F3E3}"/>
                  </a:ext>
                </a:extLst>
              </p:cNvPr>
              <p:cNvGrpSpPr/>
              <p:nvPr/>
            </p:nvGrpSpPr>
            <p:grpSpPr>
              <a:xfrm>
                <a:off x="918023" y="4868828"/>
                <a:ext cx="1188000" cy="1188000"/>
                <a:chOff x="733880" y="4868828"/>
                <a:chExt cx="1188000" cy="118800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2DC79CB-E689-4637-8E1E-902CF0D12848}"/>
                    </a:ext>
                  </a:extLst>
                </p:cNvPr>
                <p:cNvSpPr/>
                <p:nvPr/>
              </p:nvSpPr>
              <p:spPr>
                <a:xfrm>
                  <a:off x="733880" y="4868828"/>
                  <a:ext cx="1188000" cy="1188000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3A5B7DF-DB4D-4683-8525-5FB03383A369}"/>
                    </a:ext>
                  </a:extLst>
                </p:cNvPr>
                <p:cNvSpPr/>
                <p:nvPr/>
              </p:nvSpPr>
              <p:spPr>
                <a:xfrm>
                  <a:off x="841880" y="4976828"/>
                  <a:ext cx="972000" cy="972000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200" b="1" baseline="300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E2DCC2-2717-497B-B6A2-83CCB4505CC4}"/>
                    </a:ext>
                  </a:extLst>
                </p:cNvPr>
                <p:cNvSpPr/>
                <p:nvPr/>
              </p:nvSpPr>
              <p:spPr>
                <a:xfrm>
                  <a:off x="835598" y="5280851"/>
                  <a:ext cx="98456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schemeClr val="bg1"/>
                      </a:solidFill>
                    </a:rPr>
                    <a:t>7.1cm</a:t>
                  </a:r>
                  <a:r>
                    <a:rPr lang="en-GB" sz="1600" b="1" baseline="30000" dirty="0">
                      <a:solidFill>
                        <a:schemeClr val="bg1"/>
                      </a:solidFill>
                    </a:rPr>
                    <a:t>2</a:t>
                  </a:r>
                  <a:endParaRPr lang="en-GB" sz="1100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BE0CD7-0856-724A-ADE2-D937BFCFBBF3}"/>
                </a:ext>
              </a:extLst>
            </p:cNvPr>
            <p:cNvGrpSpPr/>
            <p:nvPr/>
          </p:nvGrpSpPr>
          <p:grpSpPr>
            <a:xfrm>
              <a:off x="531702" y="2423613"/>
              <a:ext cx="1938960" cy="2006457"/>
              <a:chOff x="284731" y="2423613"/>
              <a:chExt cx="1938960" cy="200645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687E14-56DA-4A10-A0D5-1334E7960480}"/>
                  </a:ext>
                </a:extLst>
              </p:cNvPr>
              <p:cNvSpPr txBox="1"/>
              <p:nvPr/>
            </p:nvSpPr>
            <p:spPr>
              <a:xfrm>
                <a:off x="284731" y="2423613"/>
                <a:ext cx="1938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Baseline</a:t>
                </a:r>
                <a:endParaRPr lang="en-GB" sz="1400" b="1" baseline="300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5A0EAA-6020-481B-8602-55BBCE8742F0}"/>
                  </a:ext>
                </a:extLst>
              </p:cNvPr>
              <p:cNvSpPr/>
              <p:nvPr/>
            </p:nvSpPr>
            <p:spPr>
              <a:xfrm>
                <a:off x="677334" y="2833304"/>
                <a:ext cx="1188000" cy="1188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295FAD-4F7A-405A-807E-79D4C2A1BBC8}"/>
                  </a:ext>
                </a:extLst>
              </p:cNvPr>
              <p:cNvSpPr/>
              <p:nvPr/>
            </p:nvSpPr>
            <p:spPr>
              <a:xfrm>
                <a:off x="779052" y="3234812"/>
                <a:ext cx="9845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9.9cm</a:t>
                </a:r>
                <a:r>
                  <a:rPr lang="en-GB" sz="1600" b="1" baseline="30000" dirty="0">
                    <a:solidFill>
                      <a:schemeClr val="bg1"/>
                    </a:solidFill>
                  </a:rPr>
                  <a:t>2</a:t>
                </a:r>
                <a:endParaRPr lang="en-GB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EA67D2E-EF3B-4A3B-8A27-CD7DA0B2DFA9}"/>
                  </a:ext>
                </a:extLst>
              </p:cNvPr>
              <p:cNvSpPr/>
              <p:nvPr/>
            </p:nvSpPr>
            <p:spPr>
              <a:xfrm>
                <a:off x="712101" y="3242070"/>
                <a:ext cx="1188000" cy="118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08F381B-5424-4E2F-9AD0-A1DE81B0DEDD}"/>
                </a:ext>
              </a:extLst>
            </p:cNvPr>
            <p:cNvSpPr/>
            <p:nvPr/>
          </p:nvSpPr>
          <p:spPr>
            <a:xfrm>
              <a:off x="2368485" y="3721715"/>
              <a:ext cx="2720665" cy="1264719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accent3"/>
                  </a:solidFill>
                </a:rPr>
                <a:t> </a:t>
              </a:r>
              <a:r>
                <a:rPr lang="en-GB" sz="2400" b="1" dirty="0">
                  <a:solidFill>
                    <a:srgbClr val="404043"/>
                  </a:solidFill>
                </a:rPr>
                <a:t>28.3% </a:t>
              </a:r>
            </a:p>
            <a:p>
              <a:pPr algn="ctr"/>
              <a:r>
                <a:rPr lang="en-GB" sz="1400" dirty="0">
                  <a:solidFill>
                    <a:srgbClr val="404043"/>
                  </a:solidFill>
                </a:rPr>
                <a:t>relative reduction </a:t>
              </a:r>
            </a:p>
            <a:p>
              <a:pPr algn="ctr"/>
              <a:r>
                <a:rPr lang="en-GB" sz="1400" dirty="0">
                  <a:solidFill>
                    <a:srgbClr val="404043"/>
                  </a:solidFill>
                </a:rPr>
                <a:t>in mean wound area using ALLEVYN LIFE Dressing</a:t>
              </a:r>
            </a:p>
            <a:p>
              <a:pPr algn="ctr"/>
              <a:r>
                <a:rPr lang="en-GB" sz="1050" dirty="0">
                  <a:solidFill>
                    <a:srgbClr val="404043"/>
                  </a:solidFill>
                </a:rPr>
                <a:t>(2.8cm</a:t>
              </a:r>
              <a:r>
                <a:rPr lang="en-GB" sz="1050" baseline="30000" dirty="0">
                  <a:solidFill>
                    <a:srgbClr val="404043"/>
                  </a:solidFill>
                </a:rPr>
                <a:t>2</a:t>
              </a:r>
              <a:r>
                <a:rPr lang="en-GB" sz="1050" dirty="0">
                  <a:solidFill>
                    <a:srgbClr val="404043"/>
                  </a:solidFill>
                </a:rPr>
                <a:t>; p&lt;0.001)</a:t>
              </a:r>
              <a:endParaRPr lang="en-GB" sz="1050" baseline="30000" dirty="0">
                <a:solidFill>
                  <a:srgbClr val="404043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CAB7AE2-314C-4F00-BB00-FC97E69EA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5" y="3148919"/>
            <a:ext cx="668797" cy="6687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C22868-1609-490C-91A7-C83751D3E2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4153" y="3345397"/>
            <a:ext cx="1066178" cy="755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F4EA9-0CD4-4B7A-9AF9-5E8D4A1DFC7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225829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361F7-2267-5648-88FD-4942B6E18536}"/>
              </a:ext>
            </a:extLst>
          </p:cNvPr>
          <p:cNvGrpSpPr/>
          <p:nvPr/>
        </p:nvGrpSpPr>
        <p:grpSpPr>
          <a:xfrm>
            <a:off x="0" y="1143005"/>
            <a:ext cx="11807999" cy="5328000"/>
            <a:chOff x="0" y="1028702"/>
            <a:chExt cx="11807999" cy="532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AFB066-2856-8E41-A4B0-2D4021ED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" t="-1" r="207" b="1339"/>
            <a:stretch/>
          </p:blipFill>
          <p:spPr>
            <a:xfrm>
              <a:off x="0" y="1028702"/>
              <a:ext cx="11807999" cy="532800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7149D9-2C90-8042-853C-C4E9D9F27E93}"/>
                </a:ext>
              </a:extLst>
            </p:cNvPr>
            <p:cNvGrpSpPr/>
            <p:nvPr/>
          </p:nvGrpSpPr>
          <p:grpSpPr>
            <a:xfrm>
              <a:off x="5431110" y="1771796"/>
              <a:ext cx="3917622" cy="1812916"/>
              <a:chOff x="2658461" y="1001983"/>
              <a:chExt cx="3917622" cy="181291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930F5E-FA90-4F52-9C02-82DDBAA9E704}"/>
                  </a:ext>
                </a:extLst>
              </p:cNvPr>
              <p:cNvSpPr txBox="1"/>
              <p:nvPr/>
            </p:nvSpPr>
            <p:spPr>
              <a:xfrm>
                <a:off x="2658461" y="1337571"/>
                <a:ext cx="39176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</a:rPr>
                  <a:t>47.1%</a:t>
                </a:r>
                <a:endParaRPr lang="en-GB" sz="1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relative reduction </a:t>
                </a:r>
                <a:br>
                  <a:rPr lang="en-GB" sz="1600" b="1" dirty="0">
                    <a:solidFill>
                      <a:schemeClr val="bg1"/>
                    </a:solidFill>
                  </a:rPr>
                </a:br>
                <a:r>
                  <a:rPr lang="en-GB" sz="1600" b="1" dirty="0">
                    <a:solidFill>
                      <a:schemeClr val="bg1"/>
                    </a:solidFill>
                  </a:rPr>
                  <a:t>in mean dressing change frequency </a:t>
                </a:r>
                <a:r>
                  <a:rPr lang="en-GB" sz="1600" dirty="0">
                    <a:solidFill>
                      <a:schemeClr val="bg1"/>
                    </a:solidFill>
                  </a:rPr>
                  <a:t>from baseline to Week 4</a:t>
                </a:r>
              </a:p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(1.48 fewer changes; p&lt;0.001)</a:t>
                </a:r>
                <a:endParaRPr lang="en-GB" sz="1400" baseline="30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96ACB47-3CA4-410A-850B-E406F85D1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527" y="1001983"/>
                <a:ext cx="823031" cy="823031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F59991-7984-BF43-BF45-088190F13547}"/>
                </a:ext>
              </a:extLst>
            </p:cNvPr>
            <p:cNvGrpSpPr/>
            <p:nvPr/>
          </p:nvGrpSpPr>
          <p:grpSpPr>
            <a:xfrm>
              <a:off x="3563524" y="4340998"/>
              <a:ext cx="3390643" cy="849876"/>
              <a:chOff x="642107" y="7681754"/>
              <a:chExt cx="3390643" cy="84987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79A3D8-D87B-40F9-B37A-B90D44A9F386}"/>
                  </a:ext>
                </a:extLst>
              </p:cNvPr>
              <p:cNvSpPr txBox="1"/>
              <p:nvPr/>
            </p:nvSpPr>
            <p:spPr>
              <a:xfrm>
                <a:off x="1290085" y="7700633"/>
                <a:ext cx="27426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Improved treatment satisfaction </a:t>
                </a:r>
                <a:r>
                  <a:rPr lang="en-GB" sz="1600" dirty="0">
                    <a:solidFill>
                      <a:schemeClr val="bg1"/>
                    </a:solidFill>
                  </a:rPr>
                  <a:t>for HCPs and patients</a:t>
                </a:r>
                <a:endParaRPr lang="en-GB" sz="1600" baseline="30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4E520DF-E486-45C8-AF2E-C1E298377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642107" y="7681754"/>
                <a:ext cx="713294" cy="71939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88E5B2-BFDC-EB46-9BB4-49450C763E08}"/>
                </a:ext>
              </a:extLst>
            </p:cNvPr>
            <p:cNvGrpSpPr/>
            <p:nvPr/>
          </p:nvGrpSpPr>
          <p:grpSpPr>
            <a:xfrm>
              <a:off x="7389921" y="3903667"/>
              <a:ext cx="3917622" cy="1533428"/>
              <a:chOff x="7778663" y="4801616"/>
              <a:chExt cx="3917622" cy="15334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30E862-EE3F-4180-979E-B71A2E8A0E09}"/>
                  </a:ext>
                </a:extLst>
              </p:cNvPr>
              <p:cNvSpPr/>
              <p:nvPr/>
            </p:nvSpPr>
            <p:spPr>
              <a:xfrm>
                <a:off x="7778663" y="5103938"/>
                <a:ext cx="391762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€16.29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reduction in mean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weekly dressing costs </a:t>
                </a:r>
                <a:r>
                  <a:rPr lang="en-US" sz="1600" dirty="0">
                    <a:solidFill>
                      <a:schemeClr val="bg1"/>
                    </a:solidFill>
                  </a:rPr>
                  <a:t>per patient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(</a:t>
                </a:r>
                <a:r>
                  <a:rPr lang="en-US" sz="1400" dirty="0">
                    <a:solidFill>
                      <a:schemeClr val="bg1"/>
                    </a:solidFill>
                    <a:ea typeface="Verdana" panose="020B0604030504040204" pitchFamily="34" charset="0"/>
                  </a:rPr>
                  <a:t>58.7% relative reduction; </a:t>
                </a:r>
                <a:r>
                  <a:rPr lang="en-US" sz="1400" dirty="0">
                    <a:solidFill>
                      <a:schemeClr val="bg1"/>
                    </a:solidFill>
                  </a:rPr>
                  <a:t>p&lt;0.001)</a:t>
                </a:r>
                <a:endParaRPr lang="en-US" sz="1400" baseline="30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E7E5ED-5221-E04B-8DC7-F7BE9FC92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8937" y="4801616"/>
                <a:ext cx="740308" cy="740308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A08606-3A79-49AD-B533-6B114A9B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1ADF-4BD8-44F6-9BD9-27501AD6C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34E389-B71A-4ECE-A9C4-04B385F866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3783" y="1294995"/>
            <a:ext cx="5365976" cy="2295500"/>
          </a:xfrm>
        </p:spPr>
        <p:txBody>
          <a:bodyPr wrap="square">
            <a:spAutoFit/>
          </a:bodyPr>
          <a:lstStyle/>
          <a:p>
            <a:r>
              <a:rPr lang="en-GB" dirty="0"/>
              <a:t>Frequency of dressing changes is a </a:t>
            </a:r>
            <a:br>
              <a:rPr lang="en-GB" dirty="0"/>
            </a:br>
            <a:r>
              <a:rPr lang="en-GB" dirty="0"/>
              <a:t>key cost driver for materials </a:t>
            </a:r>
            <a:br>
              <a:rPr lang="en-GB" dirty="0"/>
            </a:br>
            <a:r>
              <a:rPr lang="en-GB" dirty="0"/>
              <a:t>and dressings in wound management</a:t>
            </a:r>
            <a:r>
              <a:rPr lang="en-GB" baseline="30000" dirty="0"/>
              <a:t>5</a:t>
            </a:r>
          </a:p>
          <a:p>
            <a:r>
              <a:rPr lang="en-GB" dirty="0"/>
              <a:t>This study, conducted in the </a:t>
            </a:r>
            <a:br>
              <a:rPr lang="en-GB" dirty="0"/>
            </a:br>
            <a:r>
              <a:rPr lang="en-GB" b="1" dirty="0"/>
              <a:t>Spanish community setting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showed after switching </a:t>
            </a:r>
            <a:br>
              <a:rPr lang="en-GB" dirty="0"/>
            </a:br>
            <a:r>
              <a:rPr lang="en-GB" dirty="0"/>
              <a:t>to ALLEVYN</a:t>
            </a:r>
            <a:r>
              <a:rPr lang="en-GB" baseline="30000" dirty="0">
                <a:solidFill>
                  <a:schemeClr val="tx2"/>
                </a:solidFill>
                <a:ea typeface="Verdana" panose="020B0604030504040204" pitchFamily="34" charset="0"/>
              </a:rPr>
              <a:t>◊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/>
              <a:t>LIFE Foam Dressing </a:t>
            </a:r>
            <a:br>
              <a:rPr lang="en-GB" dirty="0"/>
            </a:br>
            <a:r>
              <a:rPr lang="en-GB" dirty="0"/>
              <a:t>from previous dressings:</a:t>
            </a:r>
            <a:r>
              <a:rPr lang="en-GB" baseline="30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BDA35-B00E-41E6-B90E-0BA8353861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360129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C08AE5-8C99-43E3-826A-357DDD31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References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B0BAE1-5435-4013-860B-D2C0F7ED20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254" y="1481818"/>
            <a:ext cx="9221648" cy="3391313"/>
          </a:xfrm>
        </p:spPr>
        <p:txBody>
          <a:bodyPr>
            <a:spAutoFit/>
          </a:bodyPr>
          <a:lstStyle/>
          <a:p>
            <a:pPr marL="252000" indent="-252000">
              <a:buFont typeface="+mj-lt"/>
              <a:buAutoNum type="arabicPeriod"/>
            </a:pPr>
            <a:r>
              <a:rPr lang="en-GB" sz="1200" dirty="0" err="1"/>
              <a:t>Tiscar</a:t>
            </a:r>
            <a:r>
              <a:rPr lang="en-GB" sz="1200"/>
              <a:t>-González V, </a:t>
            </a:r>
            <a:r>
              <a:rPr lang="en-GB" sz="1200" dirty="0"/>
              <a:t>Rodriguez MJM, </a:t>
            </a:r>
            <a:r>
              <a:rPr lang="en-GB" sz="1200" dirty="0" err="1"/>
              <a:t>Rabadán</a:t>
            </a:r>
            <a:r>
              <a:rPr lang="en-GB" sz="1200" dirty="0"/>
              <a:t> </a:t>
            </a:r>
            <a:r>
              <a:rPr lang="en-GB" sz="1200" dirty="0" err="1"/>
              <a:t>Sainz</a:t>
            </a:r>
            <a:r>
              <a:rPr lang="en-GB" sz="1200" dirty="0"/>
              <a:t> C, </a:t>
            </a:r>
            <a:r>
              <a:rPr lang="en-GB" sz="1200" i="1" dirty="0"/>
              <a:t>et al</a:t>
            </a:r>
            <a:r>
              <a:rPr lang="en-GB" sz="1200" dirty="0"/>
              <a:t>. Clinical and economic impact of wound care using </a:t>
            </a:r>
            <a:br>
              <a:rPr lang="en-GB" sz="1200" dirty="0"/>
            </a:br>
            <a:r>
              <a:rPr lang="en-GB" sz="1200" dirty="0"/>
              <a:t>a polyurethane foam multi-layer dressing versus standard dressings on delayed healing ulcers. </a:t>
            </a:r>
            <a:br>
              <a:rPr lang="en-GB" sz="1200" dirty="0"/>
            </a:br>
            <a:r>
              <a:rPr lang="en-GB" sz="1200" i="1" dirty="0"/>
              <a:t>Adv Skin Wound Care</a:t>
            </a:r>
            <a:r>
              <a:rPr lang="en-GB" sz="1200" dirty="0"/>
              <a:t>. </a:t>
            </a:r>
            <a:r>
              <a:rPr lang="en-GB" sz="1200" i="1" dirty="0"/>
              <a:t>In press </a:t>
            </a:r>
            <a:r>
              <a:rPr lang="en-GB" sz="1200" dirty="0"/>
              <a:t>(with permission).</a:t>
            </a:r>
          </a:p>
          <a:p>
            <a:pPr marL="252000" indent="-252000">
              <a:buFont typeface="+mj-lt"/>
              <a:buAutoNum type="arabicPeriod"/>
            </a:pPr>
            <a:r>
              <a:rPr lang="en-GB" sz="1200" dirty="0" err="1"/>
              <a:t>Frykberg</a:t>
            </a:r>
            <a:r>
              <a:rPr lang="en-GB" sz="1200" dirty="0"/>
              <a:t> RG, Banks J. Challenges in the treatment of chronic wounds. </a:t>
            </a:r>
            <a:r>
              <a:rPr lang="en-GB" sz="1200" i="1" dirty="0"/>
              <a:t>Adv Wound Care</a:t>
            </a:r>
            <a:r>
              <a:rPr lang="en-GB" sz="1200" dirty="0"/>
              <a:t>. 2015;4(9):560-582. </a:t>
            </a:r>
          </a:p>
          <a:p>
            <a:pPr marL="252000" indent="-252000">
              <a:buFont typeface="+mj-lt"/>
              <a:buAutoNum type="arabicPeriod"/>
            </a:pPr>
            <a:r>
              <a:rPr lang="en-GB" sz="1200" dirty="0" err="1"/>
              <a:t>Kronert</a:t>
            </a:r>
            <a:r>
              <a:rPr lang="en-GB" sz="1200" dirty="0"/>
              <a:t> GT, Roth H, Searle RJ. The impact of introducing a new foam dressing in community practice. </a:t>
            </a:r>
            <a:br>
              <a:rPr lang="en-GB" sz="1200" dirty="0"/>
            </a:br>
            <a:r>
              <a:rPr lang="en-GB" sz="1200" i="1" dirty="0"/>
              <a:t>EWMA Journal</a:t>
            </a:r>
            <a:r>
              <a:rPr lang="en-GB" sz="1200" dirty="0"/>
              <a:t>. 2016;16(2):7-12.</a:t>
            </a:r>
          </a:p>
          <a:p>
            <a:pPr marL="252000" indent="-252000">
              <a:buFont typeface="+mj-lt"/>
              <a:buAutoNum type="arabicPeriod"/>
            </a:pPr>
            <a:r>
              <a:rPr lang="en-GB" sz="1200" dirty="0"/>
              <a:t>Nussbaum SR, Carter MJ, Fife CE, </a:t>
            </a:r>
            <a:r>
              <a:rPr lang="en-GB" sz="1200" dirty="0" err="1"/>
              <a:t>DaVanzo</a:t>
            </a:r>
            <a:r>
              <a:rPr lang="en-GB" sz="1200" dirty="0"/>
              <a:t> J, Haught R, </a:t>
            </a:r>
            <a:r>
              <a:rPr lang="en-GB" sz="1200" dirty="0" err="1"/>
              <a:t>Nusgart</a:t>
            </a:r>
            <a:r>
              <a:rPr lang="en-GB" sz="1200" dirty="0"/>
              <a:t> M, Cartwright D. An economic evaluation </a:t>
            </a:r>
            <a:br>
              <a:rPr lang="en-GB" sz="1200" dirty="0"/>
            </a:br>
            <a:r>
              <a:rPr lang="en-GB" sz="1200" dirty="0"/>
              <a:t>of the impact, cost, and Medicare policy implications of chronic nonhealing wounds. </a:t>
            </a:r>
            <a:r>
              <a:rPr lang="en-GB" sz="1200" i="1" dirty="0"/>
              <a:t>Value Health</a:t>
            </a:r>
            <a:r>
              <a:rPr lang="en-GB" sz="1200" dirty="0"/>
              <a:t>. </a:t>
            </a:r>
            <a:br>
              <a:rPr lang="en-GB" sz="1200" dirty="0"/>
            </a:br>
            <a:r>
              <a:rPr lang="en-GB" sz="1200" dirty="0"/>
              <a:t>2018;21(1):27-32. </a:t>
            </a:r>
          </a:p>
          <a:p>
            <a:pPr marL="252000" indent="-252000">
              <a:buFont typeface="+mj-lt"/>
              <a:buAutoNum type="arabicPeriod"/>
            </a:pPr>
            <a:r>
              <a:rPr lang="en-GB" sz="1200" dirty="0"/>
              <a:t>Lindholm C, Searle R. Wound management for the 21st century: combining effectiveness and efficiency. </a:t>
            </a:r>
            <a:br>
              <a:rPr lang="en-GB" sz="1200" dirty="0"/>
            </a:br>
            <a:r>
              <a:rPr lang="en-GB" sz="1200" i="1" dirty="0"/>
              <a:t>Int Wound J</a:t>
            </a:r>
            <a:r>
              <a:rPr lang="en-GB" sz="1200" dirty="0"/>
              <a:t>. 2016;13:5-15.</a:t>
            </a:r>
          </a:p>
          <a:p>
            <a:pPr marL="252000" indent="-252000">
              <a:buFont typeface="+mj-lt"/>
              <a:buAutoNum type="arabicPeriod"/>
            </a:pPr>
            <a:r>
              <a:rPr lang="en-GB" sz="1200" dirty="0"/>
              <a:t>Drew P, </a:t>
            </a:r>
            <a:r>
              <a:rPr lang="en-GB" sz="1200" dirty="0" err="1"/>
              <a:t>Posnett</a:t>
            </a:r>
            <a:r>
              <a:rPr lang="en-GB" sz="1200" dirty="0"/>
              <a:t> J, </a:t>
            </a:r>
            <a:r>
              <a:rPr lang="en-GB" sz="1200" dirty="0" err="1"/>
              <a:t>Rusling</a:t>
            </a:r>
            <a:r>
              <a:rPr lang="en-GB" sz="1200" dirty="0"/>
              <a:t> L. The cost of wound care for a local population in England. </a:t>
            </a:r>
            <a:r>
              <a:rPr lang="en-GB" sz="1200" i="1" dirty="0"/>
              <a:t>Int Wound J</a:t>
            </a:r>
            <a:r>
              <a:rPr lang="en-GB" sz="1200" dirty="0"/>
              <a:t>. </a:t>
            </a:r>
            <a:br>
              <a:rPr lang="en-GB" sz="1200" dirty="0"/>
            </a:br>
            <a:r>
              <a:rPr lang="en-GB" sz="1200" dirty="0"/>
              <a:t>2007;4(2):149-155.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4D091-7F2E-47D1-808D-D7F66DDF51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02643-4B8D-4E13-B10A-633560E7C4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349288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F87BA5-2D13-44A2-97EC-A9D3A1374AB8}"/>
              </a:ext>
            </a:extLst>
          </p:cNvPr>
          <p:cNvSpPr/>
          <p:nvPr/>
        </p:nvSpPr>
        <p:spPr>
          <a:xfrm>
            <a:off x="296748" y="2325574"/>
            <a:ext cx="4214292" cy="952931"/>
          </a:xfrm>
          <a:prstGeom prst="roundRect">
            <a:avLst>
              <a:gd name="adj" fmla="val 8192"/>
            </a:avLst>
          </a:prstGeom>
          <a:solidFill>
            <a:schemeClr val="bg1"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For detailed product information,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including indications for use, contraindications, precautions and warnings, please consult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the product’s applicable Instructions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for Use (IFU) prior to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2BEB6-023C-4008-9E4D-EC3FB4BACFB8}"/>
              </a:ext>
            </a:extLst>
          </p:cNvPr>
          <p:cNvSpPr/>
          <p:nvPr/>
        </p:nvSpPr>
        <p:spPr>
          <a:xfrm>
            <a:off x="265373" y="6405388"/>
            <a:ext cx="24150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25616-anz V1 10/20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965E74A-0B5F-604A-BBF2-D43464B7B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" r="4543" b="14961"/>
          <a:stretch/>
        </p:blipFill>
        <p:spPr>
          <a:xfrm>
            <a:off x="2948193" y="1023841"/>
            <a:ext cx="9252000" cy="58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3921D-CF30-4390-92F2-F0E88D46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Evidence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B35DB-F098-4068-BF6F-261BDEF392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7581" y="2981325"/>
            <a:ext cx="4872037" cy="1058238"/>
          </a:xfrm>
        </p:spPr>
        <p:txBody>
          <a:bodyPr wrap="square">
            <a:spAutoFit/>
          </a:bodyPr>
          <a:lstStyle/>
          <a:p>
            <a:r>
              <a:rPr lang="en-GB" dirty="0"/>
              <a:t>Results of this study conducted in the community setting in Spain showed that after switching to ALLEVYN</a:t>
            </a:r>
            <a:r>
              <a:rPr lang="en-GB" baseline="30000" dirty="0">
                <a:solidFill>
                  <a:schemeClr val="tx2"/>
                </a:solidFill>
                <a:ea typeface="Verdana" panose="020B0604030504040204" pitchFamily="34" charset="0"/>
              </a:rPr>
              <a:t>◊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/>
              <a:t>LIFE Foam Dressing </a:t>
            </a:r>
            <a:br>
              <a:rPr lang="en-GB" dirty="0"/>
            </a:br>
            <a:r>
              <a:rPr lang="en-GB" dirty="0"/>
              <a:t>from previous dressings:</a:t>
            </a:r>
            <a:r>
              <a:rPr lang="en-GB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B667-265A-4DE1-B855-4CEF04EBC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AF99C0-0B04-7C47-A1B0-FB1ED0734E19}"/>
              </a:ext>
            </a:extLst>
          </p:cNvPr>
          <p:cNvGrpSpPr/>
          <p:nvPr/>
        </p:nvGrpSpPr>
        <p:grpSpPr>
          <a:xfrm>
            <a:off x="5639943" y="1535117"/>
            <a:ext cx="3455798" cy="2737756"/>
            <a:chOff x="6553403" y="2469873"/>
            <a:chExt cx="3455798" cy="27377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3084D-4189-46DB-AE25-8E694A4A765A}"/>
                </a:ext>
              </a:extLst>
            </p:cNvPr>
            <p:cNvSpPr txBox="1"/>
            <p:nvPr/>
          </p:nvSpPr>
          <p:spPr>
            <a:xfrm>
              <a:off x="6582708" y="2888211"/>
              <a:ext cx="3426493" cy="231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GB" sz="2800" b="1" dirty="0">
                  <a:solidFill>
                    <a:schemeClr val="bg1"/>
                  </a:solidFill>
                </a:rPr>
                <a:t>47.1%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Significant relative </a:t>
              </a:r>
              <a:br>
                <a:rPr lang="en-GB" sz="1600" b="1" dirty="0">
                  <a:solidFill>
                    <a:schemeClr val="bg1"/>
                  </a:solidFill>
                </a:rPr>
              </a:br>
              <a:r>
                <a:rPr lang="en-GB" sz="1600" b="1" dirty="0">
                  <a:solidFill>
                    <a:schemeClr val="bg1"/>
                  </a:solidFill>
                </a:rPr>
                <a:t>reduction in mean dressing </a:t>
              </a:r>
              <a:br>
                <a:rPr lang="en-GB" sz="1600" b="1" dirty="0">
                  <a:solidFill>
                    <a:schemeClr val="bg1"/>
                  </a:solidFill>
                </a:rPr>
              </a:br>
              <a:r>
                <a:rPr lang="en-GB" sz="1600" b="1" dirty="0">
                  <a:solidFill>
                    <a:schemeClr val="bg1"/>
                  </a:solidFill>
                </a:rPr>
                <a:t>change frequency </a:t>
              </a:r>
              <a:br>
                <a:rPr lang="en-GB" sz="1600" b="1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from baseline to Week 4</a:t>
              </a:r>
            </a:p>
            <a:p>
              <a:pPr algn="ctr">
                <a:lnSpc>
                  <a:spcPct val="120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(1.48 fewer changes per week; p&lt;0.001)</a:t>
              </a:r>
              <a:endParaRPr lang="en-GB" sz="14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851CB-34D9-4F02-9CC4-205FC8140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403" y="2469873"/>
              <a:ext cx="1034645" cy="103464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8790E3-8C76-D747-88C3-A07FCC3A9C75}"/>
              </a:ext>
            </a:extLst>
          </p:cNvPr>
          <p:cNvGrpSpPr/>
          <p:nvPr/>
        </p:nvGrpSpPr>
        <p:grpSpPr>
          <a:xfrm>
            <a:off x="8516971" y="4295789"/>
            <a:ext cx="3374991" cy="1538370"/>
            <a:chOff x="7643923" y="4980397"/>
            <a:chExt cx="3374991" cy="15383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A3B7EC-ED63-4268-B4CA-CE33957C98AD}"/>
                </a:ext>
              </a:extLst>
            </p:cNvPr>
            <p:cNvSpPr txBox="1"/>
            <p:nvPr/>
          </p:nvSpPr>
          <p:spPr>
            <a:xfrm>
              <a:off x="8112974" y="4980397"/>
              <a:ext cx="2905940" cy="153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Improved treatment satisfaction </a:t>
              </a:r>
              <a:br>
                <a:rPr lang="en-GB" sz="1600" b="1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for healthcare professionals (HCPs) </a:t>
              </a:r>
              <a:br>
                <a:rPr lang="en-GB" sz="1600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and patients</a:t>
              </a:r>
              <a:endParaRPr lang="en-GB" sz="16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BA9069-81FC-44E6-9DDC-1F7E66E32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7643923" y="5121425"/>
              <a:ext cx="927028" cy="93495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895DDC-537D-B64E-8404-C7249E09A855}"/>
              </a:ext>
            </a:extLst>
          </p:cNvPr>
          <p:cNvGrpSpPr/>
          <p:nvPr/>
        </p:nvGrpSpPr>
        <p:grpSpPr>
          <a:xfrm>
            <a:off x="5198193" y="4418975"/>
            <a:ext cx="3617585" cy="2059886"/>
            <a:chOff x="1210408" y="4029075"/>
            <a:chExt cx="3617585" cy="20598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1DE935-2B2A-42DA-B9B4-633CA5923DEC}"/>
                </a:ext>
              </a:extLst>
            </p:cNvPr>
            <p:cNvSpPr/>
            <p:nvPr/>
          </p:nvSpPr>
          <p:spPr>
            <a:xfrm>
              <a:off x="1210408" y="4323541"/>
              <a:ext cx="3617585" cy="1765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€16.29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Reduction in mean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weekly dressing costs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per patient 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(</a:t>
              </a:r>
              <a:r>
                <a:rPr lang="en-US" sz="1400" dirty="0">
                  <a:solidFill>
                    <a:schemeClr val="bg1"/>
                  </a:solidFill>
                  <a:ea typeface="Verdana" panose="020B0604030504040204" pitchFamily="34" charset="0"/>
                </a:rPr>
                <a:t>58.7% relative reduction; </a:t>
              </a:r>
              <a:r>
                <a:rPr lang="en-US" sz="1400" dirty="0">
                  <a:solidFill>
                    <a:schemeClr val="bg1"/>
                  </a:solidFill>
                </a:rPr>
                <a:t>p&lt;0.001)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91604B-543C-A543-96BD-95A81110F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117" y="4029075"/>
              <a:ext cx="796613" cy="79661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31D7CB-F147-43F5-AA1F-B9C2FC52AC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420188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E198-BF70-437D-BF4C-63649A12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Background and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134C-06F5-410B-818A-C2D5C24ED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038" y="1242515"/>
            <a:ext cx="5474368" cy="4637088"/>
          </a:xfrm>
        </p:spPr>
        <p:txBody>
          <a:bodyPr/>
          <a:lstStyle/>
          <a:p>
            <a:pPr marL="252000" indent="-252000">
              <a:buFont typeface="Wingdings" pitchFamily="2" charset="2"/>
              <a:buChar char="§"/>
            </a:pPr>
            <a:r>
              <a:rPr lang="en-GB" dirty="0"/>
              <a:t>Chronic wounds are a major burden </a:t>
            </a:r>
            <a:br>
              <a:rPr lang="en-GB" dirty="0"/>
            </a:br>
            <a:r>
              <a:rPr lang="en-GB" dirty="0"/>
              <a:t>to healthcare systems</a:t>
            </a:r>
            <a:r>
              <a:rPr lang="en-GB" baseline="30000" dirty="0"/>
              <a:t>2</a:t>
            </a:r>
          </a:p>
          <a:p>
            <a:pPr marL="474250" lvl="2" indent="-252000">
              <a:buFont typeface="Wingdings" pitchFamily="2" charset="2"/>
              <a:buChar char="§"/>
            </a:pPr>
            <a:r>
              <a:rPr lang="en-GB" dirty="0"/>
              <a:t>In Europe, management of chronic wounds accounts for 2–4% of total healthcare budgets</a:t>
            </a:r>
            <a:r>
              <a:rPr lang="en-GB" baseline="30000" dirty="0"/>
              <a:t>3</a:t>
            </a:r>
          </a:p>
          <a:p>
            <a:pPr marL="474250" lvl="2" indent="-252000">
              <a:buFont typeface="Wingdings" pitchFamily="2" charset="2"/>
              <a:buChar char="§"/>
            </a:pPr>
            <a:r>
              <a:rPr lang="en-GB" dirty="0"/>
              <a:t>Conservative estimates of Medicare </a:t>
            </a:r>
            <a:br>
              <a:rPr lang="en-GB" dirty="0"/>
            </a:br>
            <a:r>
              <a:rPr lang="en-GB" dirty="0"/>
              <a:t>spending for chronic wound care in the USA </a:t>
            </a:r>
            <a:br>
              <a:rPr lang="en-GB" dirty="0"/>
            </a:br>
            <a:r>
              <a:rPr lang="en-GB" dirty="0"/>
              <a:t>was $28.1 billion in 2014</a:t>
            </a:r>
            <a:r>
              <a:rPr lang="en-GB" baseline="30000" dirty="0"/>
              <a:t>4</a:t>
            </a:r>
          </a:p>
          <a:p>
            <a:pPr indent="0"/>
            <a:endParaRPr lang="en-GB" sz="800" dirty="0"/>
          </a:p>
          <a:p>
            <a:pPr marL="252000" indent="-252000">
              <a:buFont typeface="Wingdings" pitchFamily="2" charset="2"/>
              <a:buChar char="§"/>
            </a:pPr>
            <a:r>
              <a:rPr lang="en-GB" dirty="0"/>
              <a:t>Materials and dressings represent </a:t>
            </a:r>
            <a:br>
              <a:rPr lang="en-GB" dirty="0"/>
            </a:br>
            <a:r>
              <a:rPr lang="en-GB" dirty="0"/>
              <a:t>15-20% of total costs in wound management</a:t>
            </a:r>
            <a:r>
              <a:rPr lang="en-GB" baseline="30000" dirty="0"/>
              <a:t>5</a:t>
            </a:r>
          </a:p>
          <a:p>
            <a:pPr marL="474250" lvl="2" indent="-252000">
              <a:buFont typeface="Wingdings" pitchFamily="2" charset="2"/>
              <a:buChar char="§"/>
            </a:pPr>
            <a:r>
              <a:rPr lang="en-GB" dirty="0"/>
              <a:t>80–85% of total costs are due to nursing </a:t>
            </a:r>
            <a:br>
              <a:rPr lang="en-GB" dirty="0"/>
            </a:br>
            <a:r>
              <a:rPr lang="en-GB" dirty="0"/>
              <a:t>time and hospital costs</a:t>
            </a:r>
            <a:r>
              <a:rPr lang="en-GB" baseline="30000" dirty="0"/>
              <a:t>5</a:t>
            </a:r>
          </a:p>
          <a:p>
            <a:pPr marL="252000" indent="-252000">
              <a:buFont typeface="Wingdings" pitchFamily="2" charset="2"/>
              <a:buChar char="§"/>
            </a:pPr>
            <a:endParaRPr lang="en-GB" sz="800" dirty="0"/>
          </a:p>
          <a:p>
            <a:pPr marL="252000" indent="-252000">
              <a:buFont typeface="Wingdings" pitchFamily="2" charset="2"/>
              <a:buChar char="§"/>
            </a:pPr>
            <a:r>
              <a:rPr lang="en-GB" dirty="0"/>
              <a:t>Reductions in dressing change frequency </a:t>
            </a:r>
            <a:br>
              <a:rPr lang="en-GB" dirty="0"/>
            </a:br>
            <a:r>
              <a:rPr lang="en-GB" dirty="0"/>
              <a:t>can help to improve efficiency</a:t>
            </a:r>
            <a:r>
              <a:rPr lang="en-GB" baseline="30000" dirty="0"/>
              <a:t>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6A4A9-18C2-406F-82E8-777038D7B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54DC89-8705-4C4C-8F8E-77F2DA788D35}"/>
              </a:ext>
            </a:extLst>
          </p:cNvPr>
          <p:cNvGrpSpPr/>
          <p:nvPr/>
        </p:nvGrpSpPr>
        <p:grpSpPr>
          <a:xfrm>
            <a:off x="6182061" y="1383097"/>
            <a:ext cx="5420924" cy="2579304"/>
            <a:chOff x="4455912" y="-1960505"/>
            <a:chExt cx="5822698" cy="3291247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FAB5F445-8DED-D249-BDE5-5C87AEEE0670}"/>
                </a:ext>
              </a:extLst>
            </p:cNvPr>
            <p:cNvSpPr/>
            <p:nvPr/>
          </p:nvSpPr>
          <p:spPr>
            <a:xfrm>
              <a:off x="4455912" y="-1960505"/>
              <a:ext cx="5822698" cy="3291245"/>
            </a:xfrm>
            <a:prstGeom prst="roundRect">
              <a:avLst>
                <a:gd name="adj" fmla="val 8841"/>
              </a:avLst>
            </a:prstGeom>
            <a:solidFill>
              <a:srgbClr val="B4BC00"/>
            </a:solidFill>
            <a:ln w="3175">
              <a:solidFill>
                <a:srgbClr val="B4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/>
                <a:t>Main cost drivers </a:t>
              </a:r>
              <a:br>
                <a:rPr lang="en-GB" dirty="0"/>
              </a:br>
              <a:r>
                <a:rPr lang="en-GB" dirty="0"/>
                <a:t>for wound care materials and dressings:</a:t>
              </a:r>
              <a:r>
                <a:rPr lang="en-GB" baseline="30000" dirty="0"/>
                <a:t>5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A3E938E-24C6-9B47-8B8E-C5EE9D5B96F5}"/>
                </a:ext>
              </a:extLst>
            </p:cNvPr>
            <p:cNvSpPr/>
            <p:nvPr/>
          </p:nvSpPr>
          <p:spPr>
            <a:xfrm>
              <a:off x="4455912" y="-992245"/>
              <a:ext cx="5822698" cy="23229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F3BDEED-1EBA-864D-B02D-5FA73202BCC6}"/>
                </a:ext>
              </a:extLst>
            </p:cNvPr>
            <p:cNvSpPr/>
            <p:nvPr/>
          </p:nvSpPr>
          <p:spPr>
            <a:xfrm>
              <a:off x="4455912" y="-1960505"/>
              <a:ext cx="5822698" cy="3291245"/>
            </a:xfrm>
            <a:prstGeom prst="roundRect">
              <a:avLst>
                <a:gd name="adj" fmla="val 8841"/>
              </a:avLst>
            </a:prstGeom>
            <a:noFill/>
            <a:ln w="3175">
              <a:solidFill>
                <a:srgbClr val="B4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4B4EB9-2F2A-D24C-83CA-B736FE58BAA6}"/>
              </a:ext>
            </a:extLst>
          </p:cNvPr>
          <p:cNvGrpSpPr/>
          <p:nvPr/>
        </p:nvGrpSpPr>
        <p:grpSpPr>
          <a:xfrm>
            <a:off x="6328393" y="2255127"/>
            <a:ext cx="4974401" cy="1471805"/>
            <a:chOff x="6379192" y="2356725"/>
            <a:chExt cx="4974401" cy="147180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B729669-0F02-4642-B3F5-935F850DC2E6}"/>
                </a:ext>
              </a:extLst>
            </p:cNvPr>
            <p:cNvGrpSpPr/>
            <p:nvPr/>
          </p:nvGrpSpPr>
          <p:grpSpPr>
            <a:xfrm>
              <a:off x="6379192" y="2382399"/>
              <a:ext cx="2031024" cy="1446131"/>
              <a:chOff x="6674985" y="-1116052"/>
              <a:chExt cx="2031024" cy="144613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1D2537D-1444-7148-8CA1-B27F24F87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4097" y="-1116052"/>
                <a:ext cx="812800" cy="8128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FAAEF3-2B1B-4814-9107-8F450C19F478}"/>
                  </a:ext>
                </a:extLst>
              </p:cNvPr>
              <p:cNvSpPr txBox="1"/>
              <p:nvPr/>
            </p:nvSpPr>
            <p:spPr>
              <a:xfrm>
                <a:off x="6674985" y="-193141"/>
                <a:ext cx="2031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B4BC00"/>
                    </a:solidFill>
                  </a:rPr>
                  <a:t>Frequency of dressing changes</a:t>
                </a:r>
                <a:endParaRPr lang="en-GB" sz="1400" b="1" baseline="30000" dirty="0">
                  <a:solidFill>
                    <a:srgbClr val="B4BC00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193F732-1F70-6444-B782-6DF978E5B677}"/>
                </a:ext>
              </a:extLst>
            </p:cNvPr>
            <p:cNvGrpSpPr/>
            <p:nvPr/>
          </p:nvGrpSpPr>
          <p:grpSpPr>
            <a:xfrm>
              <a:off x="8456625" y="2356725"/>
              <a:ext cx="1116290" cy="1471804"/>
              <a:chOff x="8845880" y="-1141726"/>
              <a:chExt cx="1116290" cy="147180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CCE6E27-1959-5E44-B1F2-C11F6497C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7625" y="-1141726"/>
                <a:ext cx="812800" cy="8128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6BF3C8-12B1-4EBB-9561-64C6F9AF5E49}"/>
                  </a:ext>
                </a:extLst>
              </p:cNvPr>
              <p:cNvSpPr txBox="1"/>
              <p:nvPr/>
            </p:nvSpPr>
            <p:spPr>
              <a:xfrm>
                <a:off x="8845880" y="-193142"/>
                <a:ext cx="1116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B4BC00"/>
                    </a:solidFill>
                  </a:rPr>
                  <a:t>Time </a:t>
                </a:r>
                <a:br>
                  <a:rPr lang="en-GB" sz="1400" b="1" dirty="0">
                    <a:solidFill>
                      <a:srgbClr val="B4BC00"/>
                    </a:solidFill>
                  </a:rPr>
                </a:br>
                <a:r>
                  <a:rPr lang="en-GB" sz="1400" b="1" dirty="0">
                    <a:solidFill>
                      <a:srgbClr val="B4BC00"/>
                    </a:solidFill>
                  </a:rPr>
                  <a:t>to heal</a:t>
                </a:r>
                <a:endParaRPr lang="en-GB" sz="1400" b="1" baseline="30000" dirty="0">
                  <a:solidFill>
                    <a:srgbClr val="B4BC00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586CBE3-4CEC-084B-A2CB-B7C38E071C89}"/>
                </a:ext>
              </a:extLst>
            </p:cNvPr>
            <p:cNvGrpSpPr/>
            <p:nvPr/>
          </p:nvGrpSpPr>
          <p:grpSpPr>
            <a:xfrm>
              <a:off x="9636258" y="2435125"/>
              <a:ext cx="1717335" cy="1387544"/>
              <a:chOff x="10101381" y="-1063326"/>
              <a:chExt cx="1717335" cy="138754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7EA3046-DD82-9A44-BD84-C7ACF3AEA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3648" y="-1063326"/>
                <a:ext cx="812800" cy="8128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869CBC-31DA-4899-8455-C4380B4867A5}"/>
                  </a:ext>
                </a:extLst>
              </p:cNvPr>
              <p:cNvSpPr txBox="1"/>
              <p:nvPr/>
            </p:nvSpPr>
            <p:spPr>
              <a:xfrm>
                <a:off x="10101381" y="-199002"/>
                <a:ext cx="1717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B4BC00"/>
                    </a:solidFill>
                  </a:rPr>
                  <a:t>Wound complications</a:t>
                </a:r>
                <a:endParaRPr lang="en-GB" sz="1400" b="1" baseline="30000" dirty="0">
                  <a:solidFill>
                    <a:srgbClr val="B4BC00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2427B0B-1E02-334A-A505-09491C54C99C}"/>
              </a:ext>
            </a:extLst>
          </p:cNvPr>
          <p:cNvGrpSpPr/>
          <p:nvPr/>
        </p:nvGrpSpPr>
        <p:grpSpPr>
          <a:xfrm>
            <a:off x="5280660" y="4254835"/>
            <a:ext cx="6322324" cy="1527012"/>
            <a:chOff x="5280660" y="4254835"/>
            <a:chExt cx="6322324" cy="1527012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D57D2056-0E6D-C047-A1BC-C86D4B8D2509}"/>
                </a:ext>
              </a:extLst>
            </p:cNvPr>
            <p:cNvSpPr/>
            <p:nvPr/>
          </p:nvSpPr>
          <p:spPr>
            <a:xfrm>
              <a:off x="5280660" y="4254835"/>
              <a:ext cx="6322324" cy="1527012"/>
            </a:xfrm>
            <a:prstGeom prst="roundRect">
              <a:avLst/>
            </a:prstGeom>
            <a:solidFill>
              <a:srgbClr val="B4BC00">
                <a:alpha val="20000"/>
              </a:srgbClr>
            </a:solidFill>
            <a:ln w="44450">
              <a:solidFill>
                <a:srgbClr val="B4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D23E7-E7B9-4663-AC4C-68F9D33A9EE8}"/>
                </a:ext>
              </a:extLst>
            </p:cNvPr>
            <p:cNvSpPr txBox="1"/>
            <p:nvPr/>
          </p:nvSpPr>
          <p:spPr>
            <a:xfrm>
              <a:off x="6417595" y="4479732"/>
              <a:ext cx="51853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Could </a:t>
              </a:r>
              <a:r>
                <a:rPr lang="en-GB" sz="1600" b="1" dirty="0"/>
                <a:t>switching to ALLEVYN</a:t>
              </a:r>
              <a:r>
                <a:rPr lang="en-GB" sz="1600" b="1" baseline="300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◊</a:t>
              </a: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600" b="1" dirty="0"/>
                <a:t>LIFE Foam Dressing from various standard dressings </a:t>
              </a:r>
              <a:r>
                <a:rPr lang="en-GB" sz="1600" dirty="0"/>
                <a:t>improve efficiency and quality of wound management in a Spanish community setting?</a:t>
              </a:r>
              <a:r>
                <a:rPr lang="en-GB" sz="1600" baseline="30000" dirty="0"/>
                <a:t>1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C5F77BA-B472-7644-AE44-B92856805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593" y="4479732"/>
              <a:ext cx="812800" cy="8128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A27BD9-9588-4BF1-83F2-F2DED1EA80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52368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F51E-D76C-4D5E-ABC8-1C5D2F7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49341"/>
            <a:ext cx="10323576" cy="839684"/>
          </a:xfrm>
        </p:spPr>
        <p:txBody>
          <a:bodyPr/>
          <a:lstStyle/>
          <a:p>
            <a:r>
              <a:rPr lang="en-GB" sz="2400" b="0" dirty="0"/>
              <a:t>Study design and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17102-A5A9-46F5-B61B-D11BAB4183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038" y="1328525"/>
            <a:ext cx="9336331" cy="581057"/>
          </a:xfrm>
        </p:spPr>
        <p:txBody>
          <a:bodyPr>
            <a:spAutoFit/>
          </a:bodyPr>
          <a:lstStyle/>
          <a:p>
            <a:r>
              <a:rPr lang="en-GB" sz="1800" dirty="0"/>
              <a:t>An </a:t>
            </a:r>
            <a:r>
              <a:rPr lang="en-GB" sz="1800" dirty="0" err="1"/>
              <a:t>ambispective</a:t>
            </a:r>
            <a:r>
              <a:rPr lang="en-GB" sz="1800" dirty="0"/>
              <a:t> (retrospective and prospective) multicentre observational study conducted in Spain between November 2017 and March 2019</a:t>
            </a:r>
            <a:r>
              <a:rPr lang="en-GB" sz="1800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59F0-65C1-4968-A47B-125D55439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D3CA58-D529-423C-8EF8-2ECA32E46D34}"/>
              </a:ext>
            </a:extLst>
          </p:cNvPr>
          <p:cNvSpPr/>
          <p:nvPr/>
        </p:nvSpPr>
        <p:spPr>
          <a:xfrm>
            <a:off x="9602722" y="3508613"/>
            <a:ext cx="1008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16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3A4BA-43E6-7A48-B2E5-EE59A4FF7A9A}"/>
              </a:ext>
            </a:extLst>
          </p:cNvPr>
          <p:cNvGrpSpPr/>
          <p:nvPr/>
        </p:nvGrpSpPr>
        <p:grpSpPr>
          <a:xfrm>
            <a:off x="808293" y="2641422"/>
            <a:ext cx="3060000" cy="2733260"/>
            <a:chOff x="259016" y="2754317"/>
            <a:chExt cx="3060000" cy="27332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9E0A3-4AF4-4E15-B814-7342F5D0DE72}"/>
                </a:ext>
              </a:extLst>
            </p:cNvPr>
            <p:cNvSpPr/>
            <p:nvPr/>
          </p:nvSpPr>
          <p:spPr>
            <a:xfrm>
              <a:off x="259016" y="4056095"/>
              <a:ext cx="3060000" cy="1431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000" b="1" dirty="0">
                  <a:solidFill>
                    <a:schemeClr val="accent1"/>
                  </a:solidFill>
                </a:rPr>
                <a:t>30</a:t>
              </a:r>
              <a:r>
                <a:rPr lang="en-US" sz="20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</a:rPr>
                <a:t>community </a:t>
              </a:r>
              <a:r>
                <a:rPr lang="en-US" sz="1600" b="1" dirty="0" err="1">
                  <a:solidFill>
                    <a:schemeClr val="accent1"/>
                  </a:solidFill>
                </a:rPr>
                <a:t>centres</a:t>
              </a:r>
              <a:r>
                <a:rPr lang="en-US" sz="16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/>
                <a:t>primary care (24 </a:t>
              </a:r>
              <a:r>
                <a:rPr lang="en-US" sz="1400" dirty="0" err="1"/>
                <a:t>centres</a:t>
              </a:r>
              <a:r>
                <a:rPr lang="en-US" sz="1400" dirty="0"/>
                <a:t>) </a:t>
              </a:r>
              <a:br>
                <a:rPr lang="en-US" sz="1400" dirty="0"/>
              </a:br>
              <a:r>
                <a:rPr lang="en-US" sz="1400" dirty="0"/>
                <a:t>nursing homes (6 </a:t>
              </a:r>
              <a:r>
                <a:rPr lang="en-US" sz="1400" dirty="0" err="1"/>
                <a:t>centres</a:t>
              </a:r>
              <a:r>
                <a:rPr lang="en-US" sz="1400" dirty="0"/>
                <a:t>)</a:t>
              </a:r>
              <a:endParaRPr lang="en-US" sz="1400" baseline="300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677AC2-F79D-6246-A564-74B85E4FE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397" y="2754317"/>
              <a:ext cx="1195239" cy="11952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82E7D-DB44-424D-8FCB-3791CDE8ABE0}"/>
              </a:ext>
            </a:extLst>
          </p:cNvPr>
          <p:cNvGrpSpPr/>
          <p:nvPr/>
        </p:nvGrpSpPr>
        <p:grpSpPr>
          <a:xfrm>
            <a:off x="7532602" y="2641422"/>
            <a:ext cx="3706897" cy="3250325"/>
            <a:chOff x="8203103" y="2754317"/>
            <a:chExt cx="3706897" cy="32503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66D871-9BAF-41C6-8501-F515E35BF647}"/>
                </a:ext>
              </a:extLst>
            </p:cNvPr>
            <p:cNvSpPr/>
            <p:nvPr/>
          </p:nvSpPr>
          <p:spPr>
            <a:xfrm>
              <a:off x="8203103" y="4056095"/>
              <a:ext cx="3706897" cy="194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3000" b="1" dirty="0">
                  <a:solidFill>
                    <a:schemeClr val="accent1"/>
                  </a:solidFill>
                </a:rPr>
                <a:t>4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GB" sz="1600" b="1" dirty="0">
                  <a:solidFill>
                    <a:schemeClr val="accent1"/>
                  </a:solidFill>
                </a:rPr>
                <a:t>weeks</a:t>
              </a:r>
            </a:p>
            <a:p>
              <a:pPr algn="ctr">
                <a:lnSpc>
                  <a:spcPct val="120000"/>
                </a:lnSpc>
              </a:pPr>
              <a:r>
                <a:rPr lang="en-GB" sz="1400" dirty="0"/>
                <a:t>follow-up after switching </a:t>
              </a:r>
              <a:br>
                <a:rPr lang="en-GB" sz="1400" dirty="0"/>
              </a:br>
              <a:r>
                <a:rPr lang="en-GB" sz="1400" dirty="0"/>
                <a:t>to ALLEVYN</a:t>
              </a:r>
              <a:r>
                <a:rPr lang="en-GB" sz="1400" baseline="300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◊</a:t>
              </a:r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/>
                <a:t>LIFE Foam Dressing from previous dressings (includes foams, 42.0% and gelling fibres, 21.0%)</a:t>
              </a:r>
              <a:endParaRPr lang="en-US" sz="1400" baseline="30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AA9E93-F494-8A43-BA0D-6D572A6B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9810" y="2754317"/>
              <a:ext cx="1195239" cy="119523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3A2A8C-46DE-314C-8AAB-8FFE8CE3C2D7}"/>
              </a:ext>
            </a:extLst>
          </p:cNvPr>
          <p:cNvGrpSpPr/>
          <p:nvPr/>
        </p:nvGrpSpPr>
        <p:grpSpPr>
          <a:xfrm>
            <a:off x="4327611" y="2641422"/>
            <a:ext cx="3060000" cy="3324191"/>
            <a:chOff x="4569663" y="2754317"/>
            <a:chExt cx="3060000" cy="33241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C5264E-23A7-49BD-913F-1F7FFBC92EC8}"/>
                </a:ext>
              </a:extLst>
            </p:cNvPr>
            <p:cNvSpPr/>
            <p:nvPr/>
          </p:nvSpPr>
          <p:spPr>
            <a:xfrm>
              <a:off x="4569663" y="4056095"/>
              <a:ext cx="3060000" cy="2022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000" b="1" dirty="0">
                  <a:solidFill>
                    <a:schemeClr val="accent1"/>
                  </a:solidFill>
                </a:rPr>
                <a:t>94</a:t>
              </a:r>
              <a:r>
                <a:rPr lang="en-US" sz="20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</a:rPr>
                <a:t>patients</a:t>
              </a:r>
              <a:r>
                <a:rPr lang="en-US" sz="20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/>
                <a:t>(128 wounds)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/>
                <a:t>requiring occlusive dressings </a:t>
              </a:r>
              <a:br>
                <a:rPr lang="en-US" sz="1400" dirty="0"/>
              </a:br>
              <a:r>
                <a:rPr lang="en-US" sz="1400" dirty="0"/>
                <a:t>with expected follow-up </a:t>
              </a:r>
              <a:br>
                <a:rPr lang="en-US" sz="1400" dirty="0"/>
              </a:br>
              <a:r>
                <a:rPr lang="en-US" sz="1400" dirty="0"/>
                <a:t>of ≥3 weeks</a:t>
              </a:r>
              <a:endParaRPr lang="en-US" sz="1400" baseline="30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357A40-1A2D-7A4C-A531-28C5918C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044" y="2754317"/>
              <a:ext cx="1195239" cy="119523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2A0E91A-6C1F-41CD-8726-3A394BA34E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7598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AE74A06-F5F5-2742-B5B8-4F5A9F7F8BC2}"/>
              </a:ext>
            </a:extLst>
          </p:cNvPr>
          <p:cNvGrpSpPr/>
          <p:nvPr/>
        </p:nvGrpSpPr>
        <p:grpSpPr>
          <a:xfrm>
            <a:off x="207507" y="2507163"/>
            <a:ext cx="8012341" cy="3682267"/>
            <a:chOff x="-1395772" y="2570962"/>
            <a:chExt cx="8012341" cy="36822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784E16-9856-EC4F-B6BD-54D386638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2" t="28351" r="4478" b="14956"/>
            <a:stretch/>
          </p:blipFill>
          <p:spPr>
            <a:xfrm rot="21306133">
              <a:off x="-1395772" y="2570962"/>
              <a:ext cx="8012341" cy="368226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24BBB-F153-EF49-99F9-1C3D19896FA4}"/>
                </a:ext>
              </a:extLst>
            </p:cNvPr>
            <p:cNvSpPr txBox="1"/>
            <p:nvPr/>
          </p:nvSpPr>
          <p:spPr>
            <a:xfrm>
              <a:off x="454733" y="4560001"/>
              <a:ext cx="5058963" cy="1166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400" b="1" dirty="0">
                  <a:solidFill>
                    <a:schemeClr val="bg1"/>
                  </a:solidFill>
                </a:rPr>
                <a:t>Four sizes </a:t>
              </a:r>
              <a:r>
                <a:rPr lang="en-GB" dirty="0">
                  <a:solidFill>
                    <a:schemeClr val="bg1"/>
                  </a:solidFill>
                </a:rPr>
                <a:t>of ALLEVYN LIFE Dressing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 were used (10.3</a:t>
              </a:r>
              <a:r>
                <a:rPr lang="en-GB" dirty="0">
                  <a:solidFill>
                    <a:schemeClr val="bg1"/>
                  </a:solidFill>
                  <a:sym typeface="Symbol" panose="05050102010706020507" pitchFamily="18" charset="2"/>
                </a:rPr>
                <a:t>10.3cm, 12.912.9cm, </a:t>
              </a:r>
              <a:br>
                <a:rPr lang="en-GB" dirty="0">
                  <a:solidFill>
                    <a:schemeClr val="bg1"/>
                  </a:solidFill>
                  <a:sym typeface="Symbol" panose="05050102010706020507" pitchFamily="18" charset="2"/>
                </a:rPr>
              </a:br>
              <a:r>
                <a:rPr lang="en-GB" dirty="0">
                  <a:solidFill>
                    <a:schemeClr val="bg1"/>
                  </a:solidFill>
                  <a:sym typeface="Symbol" panose="05050102010706020507" pitchFamily="18" charset="2"/>
                </a:rPr>
                <a:t>15.415.4cm and 21.021.0cm</a:t>
              </a:r>
              <a:r>
                <a:rPr lang="en-GB" dirty="0">
                  <a:solidFill>
                    <a:schemeClr val="bg1"/>
                  </a:solidFill>
                </a:rPr>
                <a:t>)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E5F51E-D76C-4D5E-ABC8-1C5D2F70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/>
              <a:t>Study interventions</a:t>
            </a:r>
            <a:endParaRPr lang="en-GB" sz="24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59F0-65C1-4968-A47B-125D55439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5FC358-C487-465E-9AA7-B77747AA9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039" y="1416284"/>
            <a:ext cx="8895916" cy="962025"/>
          </a:xfrm>
        </p:spPr>
        <p:txBody>
          <a:bodyPr/>
          <a:lstStyle/>
          <a:p>
            <a:r>
              <a:rPr lang="en-GB" sz="1800" dirty="0"/>
              <a:t>Prior to introduction of ALLEVYN</a:t>
            </a:r>
            <a:r>
              <a:rPr lang="en-GB" sz="1800" baseline="30000" dirty="0">
                <a:solidFill>
                  <a:schemeClr val="tx2"/>
                </a:solidFill>
                <a:ea typeface="Verdana" panose="020B0604030504040204" pitchFamily="34" charset="0"/>
              </a:rPr>
              <a:t>◊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/>
              <a:t>LIFE Foam Dressing, </a:t>
            </a:r>
            <a:br>
              <a:rPr lang="en-GB" sz="1800" dirty="0"/>
            </a:br>
            <a:r>
              <a:rPr lang="en-GB" sz="1800" dirty="0"/>
              <a:t>baseline data were captured including wound assessments </a:t>
            </a:r>
            <a:br>
              <a:rPr lang="en-GB" sz="1800" dirty="0"/>
            </a:br>
            <a:r>
              <a:rPr lang="en-GB" sz="1800" dirty="0"/>
              <a:t>and current dressing type</a:t>
            </a:r>
            <a:r>
              <a:rPr lang="en-GB" sz="1800" baseline="30000" dirty="0"/>
              <a:t>1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9D3508-5259-4F42-ACEC-871386F1070C}"/>
              </a:ext>
            </a:extLst>
          </p:cNvPr>
          <p:cNvSpPr txBox="1">
            <a:spLocks/>
          </p:cNvSpPr>
          <p:nvPr/>
        </p:nvSpPr>
        <p:spPr>
          <a:xfrm>
            <a:off x="4850201" y="535631"/>
            <a:ext cx="2995884" cy="96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63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600" kern="1200">
                <a:solidFill>
                  <a:srgbClr val="404043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1pPr>
            <a:lvl2pPr marL="4763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i="0" kern="1200" smtClean="0">
                <a:solidFill>
                  <a:srgbClr val="FF9E1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2250" marR="0" indent="-217488" algn="l" defTabSz="91440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04043"/>
              </a:buClr>
              <a:buSzPct val="100000"/>
              <a:buFont typeface="Helvetica" pitchFamily="2" charset="0"/>
              <a:buChar char="•"/>
              <a:tabLst/>
              <a:defRPr lang="en-GB" sz="1600" kern="1200" dirty="0" smtClean="0">
                <a:solidFill>
                  <a:srgbClr val="404043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3pPr>
            <a:lvl4pPr marL="444500" marR="0" indent="-2063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404043"/>
              </a:buClr>
              <a:buSzPct val="110000"/>
              <a:buFont typeface="Arial" panose="020B0604020202020204" pitchFamily="34" charset="0"/>
              <a:buChar char="•"/>
              <a:tabLst/>
              <a:defRPr lang="en-GB" sz="1400" kern="1200" dirty="0" smtClean="0">
                <a:solidFill>
                  <a:srgbClr val="404043"/>
                </a:solidFill>
                <a:effectLst/>
                <a:latin typeface="+mn-lt"/>
                <a:ea typeface="+mn-ea"/>
                <a:cs typeface="+mn-cs"/>
              </a:defRPr>
            </a:lvl4pPr>
            <a:lvl5pPr marL="615950" marR="0" indent="-160338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404043"/>
              </a:buClr>
              <a:buSzTx/>
              <a:buFont typeface="Arial" panose="020B0604020202020204" pitchFamily="34" charset="0"/>
              <a:buChar char="•"/>
              <a:tabLst/>
              <a:defRPr lang="en-GB" sz="1200" kern="1200" dirty="0" smtClean="0">
                <a:solidFill>
                  <a:srgbClr val="404043"/>
                </a:solidFill>
                <a:effectLst/>
                <a:latin typeface="+mn-lt"/>
                <a:ea typeface="+mn-ea"/>
                <a:cs typeface="+mn-cs"/>
              </a:defRPr>
            </a:lvl5pPr>
            <a:lvl6pPr marL="804863" marR="0" indent="-163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3"/>
              </a:buClr>
              <a:buSzTx/>
              <a:buFont typeface="Arial" panose="020B0604020202020204" pitchFamily="34" charset="0"/>
              <a:buChar char="•"/>
              <a:tabLst/>
              <a:defRPr lang="en-GB" sz="1200" kern="1200" smtClean="0">
                <a:solidFill>
                  <a:srgbClr val="404043"/>
                </a:solidFill>
                <a:effectLst/>
                <a:latin typeface="+mn-lt"/>
                <a:ea typeface="+mn-ea"/>
                <a:cs typeface="+mn-cs"/>
              </a:defRPr>
            </a:lvl6pPr>
            <a:lvl7pPr marL="968375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3"/>
                </a:solidFill>
                <a:latin typeface="+mn-lt"/>
                <a:ea typeface="+mn-ea"/>
                <a:cs typeface="+mn-cs"/>
              </a:defRPr>
            </a:lvl7pPr>
            <a:lvl8pPr marL="1146175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3"/>
                </a:solidFill>
                <a:latin typeface="+mn-lt"/>
                <a:ea typeface="+mn-ea"/>
                <a:cs typeface="+mn-cs"/>
              </a:defRPr>
            </a:lvl8pPr>
            <a:lvl9pPr marL="1309688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3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F505F-7328-452A-9EE1-689BCEA2856B}"/>
              </a:ext>
            </a:extLst>
          </p:cNvPr>
          <p:cNvSpPr/>
          <p:nvPr/>
        </p:nvSpPr>
        <p:spPr>
          <a:xfrm>
            <a:off x="8035994" y="2891070"/>
            <a:ext cx="3855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ALLEVYN LIFE Dressing </a:t>
            </a:r>
            <a:br>
              <a:rPr lang="en-US" sz="1400" dirty="0"/>
            </a:br>
            <a:r>
              <a:rPr lang="en-US" sz="1400" dirty="0"/>
              <a:t>was applied according to routine clinical practice as either </a:t>
            </a:r>
            <a:r>
              <a:rPr lang="en-US" sz="1400" b="1" dirty="0"/>
              <a:t>primary (35.2%) or secondary dressing (64.8%)*</a:t>
            </a:r>
            <a:endParaRPr lang="en-US" sz="1400" b="1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044424-CDDB-4481-97A9-36D93654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7" y="3461129"/>
            <a:ext cx="857417" cy="8574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B7DB73-92FC-4AF0-88BF-7B65AFD223B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09" y="3206918"/>
            <a:ext cx="1166601" cy="116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538075-DAC2-46F7-A95A-BBDA44C939B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8" y="3101105"/>
            <a:ext cx="1291290" cy="1291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EE8A17-4DC0-45F6-A1A5-B0EDB2B5E59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54" y="2985801"/>
            <a:ext cx="1446611" cy="144661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9AF8CF-6CBE-4668-9F4C-6A7F96147A67}"/>
              </a:ext>
            </a:extLst>
          </p:cNvPr>
          <p:cNvSpPr/>
          <p:nvPr/>
        </p:nvSpPr>
        <p:spPr>
          <a:xfrm>
            <a:off x="8035994" y="5817569"/>
            <a:ext cx="3855969" cy="4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100" dirty="0"/>
              <a:t>*Due to debridement, suspected infection, </a:t>
            </a:r>
            <a:r>
              <a:rPr lang="en-GB" sz="1100" dirty="0" err="1"/>
              <a:t>desloughing</a:t>
            </a:r>
            <a:r>
              <a:rPr lang="en-GB" sz="1100" dirty="0"/>
              <a:t> or packing of deep wounds.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1906E-9A23-41C6-8661-D61C00C50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941" y="1856569"/>
            <a:ext cx="1066892" cy="1066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0AB06-0E81-4430-881B-9A9B3859D6E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417641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9EC33A2-2EC9-9B49-84D7-230FC02AB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-19554" r="2507" b="19710"/>
          <a:stretch/>
        </p:blipFill>
        <p:spPr>
          <a:xfrm rot="16200000" flipV="1">
            <a:off x="1273439" y="-211476"/>
            <a:ext cx="5796000" cy="83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5F51E-D76C-4D5E-ABC8-1C5D2F7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49341"/>
            <a:ext cx="10323576" cy="839684"/>
          </a:xfrm>
        </p:spPr>
        <p:txBody>
          <a:bodyPr/>
          <a:lstStyle/>
          <a:p>
            <a:r>
              <a:rPr lang="en-GB" sz="2400" b="0" dirty="0"/>
              <a:t>Study endpoints</a:t>
            </a:r>
            <a:r>
              <a:rPr lang="en-GB" sz="2400" b="0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59F0-65C1-4968-A47B-125D55439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C45FD-4DAA-43C9-9672-306A0A5ABBBB}"/>
              </a:ext>
            </a:extLst>
          </p:cNvPr>
          <p:cNvSpPr txBox="1"/>
          <p:nvPr/>
        </p:nvSpPr>
        <p:spPr>
          <a:xfrm>
            <a:off x="1389149" y="2012093"/>
            <a:ext cx="4099080" cy="95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</a:rPr>
              <a:t>Primary endpoint</a:t>
            </a: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bg1"/>
                </a:solidFill>
              </a:rPr>
              <a:t>Mean dressing change frequency versus baseline (previous dressings)</a:t>
            </a:r>
            <a:endParaRPr lang="en-GB" sz="1600" baseline="30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A792E-F5FF-4011-B0EB-5921667E284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43432" y="2075283"/>
            <a:ext cx="888866" cy="8888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DE4FE-9D02-8443-8291-9BF7671BBC86}"/>
              </a:ext>
            </a:extLst>
          </p:cNvPr>
          <p:cNvGrpSpPr/>
          <p:nvPr/>
        </p:nvGrpSpPr>
        <p:grpSpPr>
          <a:xfrm>
            <a:off x="6888224" y="2419331"/>
            <a:ext cx="4760344" cy="3090385"/>
            <a:chOff x="6861731" y="2727135"/>
            <a:chExt cx="4760344" cy="30903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F2827C-306A-3845-B326-B8908C614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" t="9452" r="2957" b="6038"/>
            <a:stretch/>
          </p:blipFill>
          <p:spPr>
            <a:xfrm>
              <a:off x="6861731" y="2727135"/>
              <a:ext cx="4760344" cy="30903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9112AF-F843-4CAD-9DA2-68772D42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7140103" y="3145977"/>
              <a:ext cx="822766" cy="8297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444237-FFE1-4735-9CFB-74B639F452B4}"/>
                </a:ext>
              </a:extLst>
            </p:cNvPr>
            <p:cNvSpPr txBox="1"/>
            <p:nvPr/>
          </p:nvSpPr>
          <p:spPr>
            <a:xfrm>
              <a:off x="7971181" y="3539689"/>
              <a:ext cx="3400556" cy="1798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Treatment satisfaction</a:t>
              </a:r>
              <a:br>
                <a:rPr lang="en-GB" b="1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was assessed at:</a:t>
              </a:r>
            </a:p>
            <a:p>
              <a:pPr marL="252000" indent="-252000">
                <a:lnSpc>
                  <a:spcPct val="110000"/>
                </a:lnSpc>
                <a:buFont typeface="Wingdings" pitchFamily="2" charset="2"/>
                <a:buChar char="§"/>
              </a:pPr>
              <a:r>
                <a:rPr lang="en-GB" sz="1600" dirty="0">
                  <a:solidFill>
                    <a:schemeClr val="bg1"/>
                  </a:solidFill>
                </a:rPr>
                <a:t>Baseline and final visit </a:t>
              </a:r>
              <a:br>
                <a:rPr lang="en-GB" sz="1600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for patients (5-point scale)</a:t>
              </a:r>
              <a:endParaRPr lang="en-GB" sz="1600" baseline="30000" dirty="0">
                <a:solidFill>
                  <a:schemeClr val="bg1"/>
                </a:solidFill>
              </a:endParaRPr>
            </a:p>
            <a:p>
              <a:pPr marL="252000" indent="-252000">
                <a:lnSpc>
                  <a:spcPct val="110000"/>
                </a:lnSpc>
                <a:buFont typeface="Wingdings" pitchFamily="2" charset="2"/>
                <a:buChar char="§"/>
              </a:pPr>
              <a:r>
                <a:rPr lang="en-GB" sz="1600" dirty="0">
                  <a:solidFill>
                    <a:schemeClr val="bg1"/>
                  </a:solidFill>
                </a:rPr>
                <a:t>Final visit for HCPs</a:t>
              </a:r>
              <a:br>
                <a:rPr lang="en-GB" sz="1600" dirty="0">
                  <a:solidFill>
                    <a:schemeClr val="bg1"/>
                  </a:solidFill>
                </a:rPr>
              </a:br>
              <a:r>
                <a:rPr lang="en-GB" sz="1600" dirty="0">
                  <a:solidFill>
                    <a:schemeClr val="bg1"/>
                  </a:solidFill>
                </a:rPr>
                <a:t>(3-point scale)</a:t>
              </a:r>
              <a:endParaRPr lang="en-GB" sz="16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B22EC6C-17B8-4454-AA01-ACA7F6AE7532}"/>
              </a:ext>
            </a:extLst>
          </p:cNvPr>
          <p:cNvSpPr txBox="1"/>
          <p:nvPr/>
        </p:nvSpPr>
        <p:spPr>
          <a:xfrm>
            <a:off x="2304157" y="3187009"/>
            <a:ext cx="3074377" cy="167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</a:rPr>
              <a:t>Other endpoints</a:t>
            </a:r>
          </a:p>
          <a:p>
            <a:pPr marL="252000" indent="-252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Treatment costs (Spanish National Healthcare System perspective)</a:t>
            </a:r>
            <a:endParaRPr lang="en-GB" sz="1600" baseline="30000" dirty="0">
              <a:solidFill>
                <a:schemeClr val="bg1"/>
              </a:solidFill>
            </a:endParaRP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Change in wound size</a:t>
            </a:r>
            <a:endParaRPr lang="en-GB" sz="1600" baseline="30000" dirty="0">
              <a:solidFill>
                <a:schemeClr val="bg1"/>
              </a:solidFill>
            </a:endParaRPr>
          </a:p>
        </p:txBody>
      </p:sp>
      <p:pic>
        <p:nvPicPr>
          <p:cNvPr id="12" name="Picture 97">
            <a:extLst>
              <a:ext uri="{FF2B5EF4-FFF2-40B4-BE49-F238E27FC236}">
                <a16:creationId xmlns:a16="http://schemas.microsoft.com/office/drawing/2014/main" id="{B7B68152-7271-4C5A-B6F0-0FCE97E1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04" y="4024012"/>
            <a:ext cx="831636" cy="82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A8ED07-CBDF-0746-A7DC-2447491695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3647542"/>
            <a:ext cx="796613" cy="796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917F3-7FA8-4254-BAB7-C8C7EA6080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341151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5124-E834-435B-80FA-93117632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Wound characteristics at baseline</a:t>
            </a:r>
            <a:r>
              <a:rPr lang="en-GB" sz="2400" b="0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95AC-36D6-4F08-B532-64AC5D56C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570D8F-D8E1-48C9-A430-64DDA65D3101}"/>
              </a:ext>
            </a:extLst>
          </p:cNvPr>
          <p:cNvSpPr/>
          <p:nvPr/>
        </p:nvSpPr>
        <p:spPr>
          <a:xfrm>
            <a:off x="7062688" y="1266346"/>
            <a:ext cx="4050792" cy="54036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Most wounds were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2-10cm</a:t>
            </a:r>
            <a:r>
              <a:rPr lang="en-GB" sz="1600" b="1" baseline="30000" dirty="0">
                <a:solidFill>
                  <a:schemeClr val="tx1"/>
                </a:solidFill>
              </a:rPr>
              <a:t>2</a:t>
            </a:r>
            <a:r>
              <a:rPr lang="en-GB" sz="1600" b="1" dirty="0">
                <a:solidFill>
                  <a:schemeClr val="tx1"/>
                </a:solidFill>
              </a:rPr>
              <a:t> in area at baseline</a:t>
            </a:r>
            <a:endParaRPr lang="en-GB" sz="16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3CA0988D-13D2-4D15-9743-3AB2522831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77487632"/>
                  </p:ext>
                </p:extLst>
              </p:nvPr>
            </p:nvGraphicFramePr>
            <p:xfrm>
              <a:off x="6955541" y="1818405"/>
              <a:ext cx="4246465" cy="396756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3CA0988D-13D2-4D15-9743-3AB2522831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41" y="1818405"/>
                <a:ext cx="4246465" cy="396756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A5FCD0-8EF0-4E2A-B443-750A7E8FDAD4}"/>
              </a:ext>
            </a:extLst>
          </p:cNvPr>
          <p:cNvSpPr txBox="1"/>
          <p:nvPr/>
        </p:nvSpPr>
        <p:spPr>
          <a:xfrm>
            <a:off x="7045436" y="3215502"/>
            <a:ext cx="2221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55%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2–10cm</a:t>
            </a:r>
            <a:r>
              <a:rPr lang="en-GB" sz="1600" b="1" baseline="30000" dirty="0"/>
              <a:t>2</a:t>
            </a:r>
          </a:p>
          <a:p>
            <a:pPr algn="ctr"/>
            <a:r>
              <a:rPr lang="en-GB" sz="1400" dirty="0"/>
              <a:t>(n=70)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7069D2-5685-46A0-90FB-4ABBA20BFD5E}"/>
              </a:ext>
            </a:extLst>
          </p:cNvPr>
          <p:cNvSpPr txBox="1"/>
          <p:nvPr/>
        </p:nvSpPr>
        <p:spPr>
          <a:xfrm>
            <a:off x="9533386" y="4171203"/>
            <a:ext cx="1328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22%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&lt;2cm</a:t>
            </a:r>
            <a:r>
              <a:rPr lang="en-GB" sz="16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(n=28)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2DD1E6-9EE9-47E8-BE77-276B252C7E1E}"/>
              </a:ext>
            </a:extLst>
          </p:cNvPr>
          <p:cNvSpPr txBox="1"/>
          <p:nvPr/>
        </p:nvSpPr>
        <p:spPr>
          <a:xfrm>
            <a:off x="9538179" y="2275883"/>
            <a:ext cx="1328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23%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&gt;10cm</a:t>
            </a:r>
            <a:r>
              <a:rPr lang="en-GB" sz="1600" b="1" baseline="30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(n=29)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EA76E-9E8B-4CAC-9708-022FBEFAEF1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E3A7F4-E9AF-4B2E-8470-DF416D0B9FD7}"/>
              </a:ext>
            </a:extLst>
          </p:cNvPr>
          <p:cNvGrpSpPr/>
          <p:nvPr/>
        </p:nvGrpSpPr>
        <p:grpSpPr>
          <a:xfrm>
            <a:off x="419093" y="1354269"/>
            <a:ext cx="5689211" cy="4691766"/>
            <a:chOff x="419093" y="1354269"/>
            <a:chExt cx="5689211" cy="46917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86BB62-8A5F-3A42-AFA5-F3B6E0F5D07F}"/>
                </a:ext>
              </a:extLst>
            </p:cNvPr>
            <p:cNvGrpSpPr/>
            <p:nvPr/>
          </p:nvGrpSpPr>
          <p:grpSpPr>
            <a:xfrm>
              <a:off x="419093" y="1354269"/>
              <a:ext cx="5606364" cy="4691766"/>
              <a:chOff x="419093" y="1354269"/>
              <a:chExt cx="5606364" cy="469176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E9BBDC9-4961-9245-8ED1-1E8E4C95A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93" y="1354269"/>
                <a:ext cx="5606364" cy="469176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4CB42A-F524-4172-BDA7-9BDFD871BFB6}"/>
                  </a:ext>
                </a:extLst>
              </p:cNvPr>
              <p:cNvSpPr txBox="1"/>
              <p:nvPr/>
            </p:nvSpPr>
            <p:spPr>
              <a:xfrm>
                <a:off x="2398053" y="2828538"/>
                <a:ext cx="211601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/>
                  <a:t>&gt;70% </a:t>
                </a:r>
              </a:p>
              <a:p>
                <a:pPr algn="ctr"/>
                <a:r>
                  <a:rPr lang="en-GB" sz="1600" b="1" dirty="0"/>
                  <a:t>of wounds were pressure ulcers or leg ulcers</a:t>
                </a:r>
                <a:r>
                  <a:rPr lang="en-GB" sz="1600" b="1" baseline="30000" dirty="0"/>
                  <a:t>1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088A6C-36C1-4672-8BCF-CFA4BC42C3AC}"/>
                </a:ext>
              </a:extLst>
            </p:cNvPr>
            <p:cNvSpPr/>
            <p:nvPr/>
          </p:nvSpPr>
          <p:spPr>
            <a:xfrm>
              <a:off x="5343915" y="2346036"/>
              <a:ext cx="764389" cy="38090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000" dirty="0">
                  <a:solidFill>
                    <a:srgbClr val="515153"/>
                  </a:solidFill>
                </a:rPr>
                <a:t>Pressure injuries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3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B64C-8470-4F3C-BA35-86FE8257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Significant reduction in frequency of dressing changes </a:t>
            </a:r>
            <a:br>
              <a:rPr lang="en-GB" sz="2400" b="0" dirty="0"/>
            </a:br>
            <a:r>
              <a:rPr lang="en-GB" sz="2400" b="0" dirty="0"/>
              <a:t>with ALLEVYN</a:t>
            </a:r>
            <a:r>
              <a:rPr lang="en-GB" sz="2400" b="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0" dirty="0"/>
              <a:t>LIFE Foam Dressing versus previous dressings</a:t>
            </a:r>
            <a:r>
              <a:rPr lang="en-GB" sz="2400" b="0" baseline="30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43027-2936-4D46-8FE7-17F6A44D8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E99F9-58F0-4AF2-A985-BDC45D75003F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46D52E-31AF-4473-BDAB-D741F89BF26D}"/>
              </a:ext>
            </a:extLst>
          </p:cNvPr>
          <p:cNvGrpSpPr/>
          <p:nvPr/>
        </p:nvGrpSpPr>
        <p:grpSpPr>
          <a:xfrm>
            <a:off x="6784069" y="3006808"/>
            <a:ext cx="4858887" cy="1795611"/>
            <a:chOff x="6784069" y="3878482"/>
            <a:chExt cx="4858887" cy="179561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6EA04C-CD1A-47BF-A8B5-A6C420F50ED8}"/>
                </a:ext>
              </a:extLst>
            </p:cNvPr>
            <p:cNvSpPr/>
            <p:nvPr/>
          </p:nvSpPr>
          <p:spPr>
            <a:xfrm>
              <a:off x="6784069" y="3878482"/>
              <a:ext cx="4858887" cy="1795611"/>
            </a:xfrm>
            <a:prstGeom prst="roundRect">
              <a:avLst/>
            </a:prstGeom>
            <a:solidFill>
              <a:schemeClr val="accent3">
                <a:alpha val="10000"/>
              </a:schemeClr>
            </a:solidFill>
            <a:ln w="12700">
              <a:solidFill>
                <a:srgbClr val="B4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000" b="1" dirty="0"/>
                <a:t>  </a:t>
              </a:r>
              <a:r>
                <a:rPr lang="en-GB" sz="3000" b="1" dirty="0">
                  <a:solidFill>
                    <a:srgbClr val="B4BC00"/>
                  </a:solidFill>
                </a:rPr>
                <a:t>50% </a:t>
              </a:r>
            </a:p>
            <a:p>
              <a:pPr algn="ctr"/>
              <a:r>
                <a:rPr lang="en-GB" sz="1600" b="1" dirty="0">
                  <a:solidFill>
                    <a:srgbClr val="B4BC00"/>
                  </a:solidFill>
                </a:rPr>
                <a:t>‘routine change’, ‘dressing saturated’ and ‘stained dressing’ </a:t>
              </a:r>
            </a:p>
            <a:p>
              <a:pPr algn="ctr"/>
              <a:r>
                <a:rPr lang="en-GB" sz="1400" dirty="0">
                  <a:solidFill>
                    <a:srgbClr val="B4BC00"/>
                  </a:solidFill>
                </a:rPr>
                <a:t>after implementing ALLEVYN LIFE Dressing compared with previous dressings </a:t>
              </a:r>
              <a:endParaRPr lang="en-GB" dirty="0">
                <a:solidFill>
                  <a:srgbClr val="B4BC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C3BE5D-1445-544A-876D-9012DF856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438" y="3983036"/>
              <a:ext cx="552744" cy="5527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8C8996-EAE0-5249-86FF-E08A0619247B}"/>
              </a:ext>
            </a:extLst>
          </p:cNvPr>
          <p:cNvGrpSpPr/>
          <p:nvPr/>
        </p:nvGrpSpPr>
        <p:grpSpPr>
          <a:xfrm>
            <a:off x="1833079" y="1521186"/>
            <a:ext cx="4769316" cy="1773413"/>
            <a:chOff x="2715766" y="3863921"/>
            <a:chExt cx="4668690" cy="17359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350D9C-E00A-634C-B93F-B836F486A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5" t="28196" r="4585" b="14584"/>
            <a:stretch/>
          </p:blipFill>
          <p:spPr>
            <a:xfrm rot="11169715" flipH="1">
              <a:off x="2715766" y="3863921"/>
              <a:ext cx="4359457" cy="1735996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6D8806-09BE-7641-8798-93DB8BE37B84}"/>
                </a:ext>
              </a:extLst>
            </p:cNvPr>
            <p:cNvGrpSpPr/>
            <p:nvPr/>
          </p:nvGrpSpPr>
          <p:grpSpPr>
            <a:xfrm>
              <a:off x="3557211" y="4051407"/>
              <a:ext cx="3827245" cy="1416029"/>
              <a:chOff x="3785811" y="4165707"/>
              <a:chExt cx="3827245" cy="14160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12ECB-9963-42F8-941F-C1C689DB358C}"/>
                  </a:ext>
                </a:extLst>
              </p:cNvPr>
              <p:cNvSpPr txBox="1"/>
              <p:nvPr/>
            </p:nvSpPr>
            <p:spPr>
              <a:xfrm>
                <a:off x="3785811" y="4165707"/>
                <a:ext cx="3827245" cy="141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</a:rPr>
                  <a:t>1.48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fewer </a:t>
                </a:r>
              </a:p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dressing changes </a:t>
                </a:r>
                <a:br>
                  <a:rPr lang="en-GB" sz="1600" b="1" dirty="0">
                    <a:solidFill>
                      <a:schemeClr val="bg1"/>
                    </a:solidFill>
                  </a:rPr>
                </a:br>
                <a:r>
                  <a:rPr lang="en-GB" sz="1600" b="1" dirty="0">
                    <a:solidFill>
                      <a:schemeClr val="bg1"/>
                    </a:solidFill>
                  </a:rPr>
                  <a:t>per week </a:t>
                </a:r>
                <a:endParaRPr lang="en-GB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(47.1% relative reduction; </a:t>
                </a:r>
              </a:p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p&lt;0.001)</a:t>
                </a:r>
                <a:endParaRPr lang="en-GB" sz="1400" baseline="30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4CD4B58-F4AB-4B45-A575-D73BFC01B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3785811" y="4237083"/>
                <a:ext cx="844207" cy="844207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DC5C18-3DF4-4AC4-B6D6-3B30F6EA3B02}"/>
              </a:ext>
            </a:extLst>
          </p:cNvPr>
          <p:cNvGrpSpPr/>
          <p:nvPr/>
        </p:nvGrpSpPr>
        <p:grpSpPr>
          <a:xfrm>
            <a:off x="267033" y="2179776"/>
            <a:ext cx="5313371" cy="3346988"/>
            <a:chOff x="631031" y="4019883"/>
            <a:chExt cx="4289114" cy="19708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F679C1-1C8E-455F-8771-E2C0C7D9A828}"/>
                </a:ext>
              </a:extLst>
            </p:cNvPr>
            <p:cNvSpPr txBox="1"/>
            <p:nvPr/>
          </p:nvSpPr>
          <p:spPr>
            <a:xfrm rot="16200000">
              <a:off x="100425" y="4738735"/>
              <a:ext cx="1648135" cy="34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Mean number of dressing changes per week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EB5F3B-6F7D-4C58-8B5C-A1AC531EE156}"/>
                </a:ext>
              </a:extLst>
            </p:cNvPr>
            <p:cNvSpPr txBox="1"/>
            <p:nvPr/>
          </p:nvSpPr>
          <p:spPr>
            <a:xfrm>
              <a:off x="631031" y="4019883"/>
              <a:ext cx="671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/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FA781E-EE33-432D-B033-B492BD4EAF95}"/>
                </a:ext>
              </a:extLst>
            </p:cNvPr>
            <p:cNvSpPr txBox="1"/>
            <p:nvPr/>
          </p:nvSpPr>
          <p:spPr>
            <a:xfrm>
              <a:off x="631031" y="4430562"/>
              <a:ext cx="671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/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34D67E-7DD9-43FE-AD2D-73458DC1CD71}"/>
                </a:ext>
              </a:extLst>
            </p:cNvPr>
            <p:cNvSpPr txBox="1"/>
            <p:nvPr/>
          </p:nvSpPr>
          <p:spPr>
            <a:xfrm>
              <a:off x="631031" y="4841241"/>
              <a:ext cx="671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D45AD9-5486-483F-93B5-025F0D91D16E}"/>
                </a:ext>
              </a:extLst>
            </p:cNvPr>
            <p:cNvSpPr txBox="1"/>
            <p:nvPr/>
          </p:nvSpPr>
          <p:spPr>
            <a:xfrm>
              <a:off x="631031" y="5251920"/>
              <a:ext cx="671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9D1CBC-7635-4D2D-AEDE-13A1166D8D7B}"/>
                </a:ext>
              </a:extLst>
            </p:cNvPr>
            <p:cNvSpPr txBox="1"/>
            <p:nvPr/>
          </p:nvSpPr>
          <p:spPr>
            <a:xfrm>
              <a:off x="631031" y="5662597"/>
              <a:ext cx="671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/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814BFA-6F05-48BE-9DA9-55432F8D9F06}"/>
                </a:ext>
              </a:extLst>
            </p:cNvPr>
            <p:cNvSpPr txBox="1"/>
            <p:nvPr/>
          </p:nvSpPr>
          <p:spPr>
            <a:xfrm>
              <a:off x="1464065" y="5748562"/>
              <a:ext cx="1692000" cy="242165"/>
            </a:xfrm>
            <a:prstGeom prst="rect">
              <a:avLst/>
            </a:prstGeom>
            <a:noFill/>
          </p:spPr>
          <p:txBody>
            <a:bodyPr wrap="square" lIns="0" tIns="72000" rIns="0" bIns="0" rtlCol="0">
              <a:spAutoFit/>
            </a:bodyPr>
            <a:lstStyle/>
            <a:p>
              <a:pPr algn="ctr"/>
              <a:r>
                <a:rPr lang="en-GB" sz="1100" b="1" dirty="0"/>
                <a:t>Baseline </a:t>
              </a:r>
              <a:br>
                <a:rPr lang="en-GB" sz="1100" b="1" dirty="0"/>
              </a:br>
              <a:r>
                <a:rPr lang="en-GB" sz="1100" b="1" dirty="0"/>
                <a:t>(previous dressings)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A28472-00AF-40A6-B0E0-63A8E05658C4}"/>
                </a:ext>
              </a:extLst>
            </p:cNvPr>
            <p:cNvSpPr txBox="1"/>
            <p:nvPr/>
          </p:nvSpPr>
          <p:spPr>
            <a:xfrm>
              <a:off x="3206658" y="5748562"/>
              <a:ext cx="1692000" cy="242165"/>
            </a:xfrm>
            <a:prstGeom prst="rect">
              <a:avLst/>
            </a:prstGeom>
            <a:noFill/>
          </p:spPr>
          <p:txBody>
            <a:bodyPr wrap="square" lIns="0" tIns="72000" rIns="0" bIns="0" rtlCol="0">
              <a:spAutoFit/>
            </a:bodyPr>
            <a:lstStyle/>
            <a:p>
              <a:pPr algn="ctr"/>
              <a:r>
                <a:rPr lang="en-GB" sz="1100" b="1" dirty="0"/>
                <a:t>ALLEVYN LIFE Dressing (Week 4)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44F5A1-C362-455F-8662-A9509EFC9245}"/>
                </a:ext>
              </a:extLst>
            </p:cNvPr>
            <p:cNvSpPr/>
            <p:nvPr/>
          </p:nvSpPr>
          <p:spPr>
            <a:xfrm>
              <a:off x="1950065" y="4455347"/>
              <a:ext cx="720000" cy="1287296"/>
            </a:xfrm>
            <a:prstGeom prst="rect">
              <a:avLst/>
            </a:prstGeom>
            <a:solidFill>
              <a:srgbClr val="357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/>
                <a:t>3.14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0A0EC9-EF46-41F7-AE0E-F003A0FC9A1D}"/>
                </a:ext>
              </a:extLst>
            </p:cNvPr>
            <p:cNvSpPr/>
            <p:nvPr/>
          </p:nvSpPr>
          <p:spPr>
            <a:xfrm>
              <a:off x="3692658" y="5060937"/>
              <a:ext cx="720000" cy="681706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/>
                <a:t>1.66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2AE765-C833-4A7D-9A50-B94CCFF577E1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58" y="5742643"/>
              <a:ext cx="3541287" cy="0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37B70E8-13AD-41C7-ADB5-2DA1E6B953EE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57" y="5330720"/>
              <a:ext cx="72000" cy="0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2A47B-3291-441F-8CAE-E7E371B240F0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57" y="4918796"/>
              <a:ext cx="72000" cy="0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C81B9B6-2EE8-4A1F-82C5-A42BB99E4F39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57" y="4506872"/>
              <a:ext cx="72000" cy="0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AC9AE89-2FB0-444D-80F1-0B306C4E4E9A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57" y="4094948"/>
              <a:ext cx="72000" cy="0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33AFC2-B307-4CDC-8869-D6636999FA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9882" y="4094948"/>
              <a:ext cx="975" cy="1648135"/>
            </a:xfrm>
            <a:prstGeom prst="line">
              <a:avLst/>
            </a:prstGeom>
            <a:ln>
              <a:solidFill>
                <a:srgbClr val="40404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895544-7538-4F7E-9C35-C01513C0FFC2}"/>
              </a:ext>
            </a:extLst>
          </p:cNvPr>
          <p:cNvSpPr txBox="1"/>
          <p:nvPr/>
        </p:nvSpPr>
        <p:spPr>
          <a:xfrm>
            <a:off x="6784069" y="2427005"/>
            <a:ext cx="485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Changes in reasons for dressing change </a:t>
            </a:r>
            <a:br>
              <a:rPr lang="en-GB" sz="1400" b="1" dirty="0"/>
            </a:br>
            <a:r>
              <a:rPr lang="en-GB" sz="1400" b="1" dirty="0"/>
              <a:t>during the study: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C042A-590D-4808-A85E-EF942A1428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2349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9E8B8-1515-B64C-8751-AEA886830C9C}"/>
              </a:ext>
            </a:extLst>
          </p:cNvPr>
          <p:cNvGrpSpPr/>
          <p:nvPr/>
        </p:nvGrpSpPr>
        <p:grpSpPr>
          <a:xfrm>
            <a:off x="434394" y="1440874"/>
            <a:ext cx="11340000" cy="2075577"/>
            <a:chOff x="2962441" y="1440874"/>
            <a:chExt cx="11601000" cy="207557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3591779-3906-6D43-89AF-44CC744F10D9}"/>
                </a:ext>
              </a:extLst>
            </p:cNvPr>
            <p:cNvSpPr/>
            <p:nvPr/>
          </p:nvSpPr>
          <p:spPr>
            <a:xfrm>
              <a:off x="2962441" y="1440874"/>
              <a:ext cx="11601000" cy="2057275"/>
            </a:xfrm>
            <a:prstGeom prst="roundRect">
              <a:avLst>
                <a:gd name="adj" fmla="val 8180"/>
              </a:avLst>
            </a:prstGeom>
            <a:solidFill>
              <a:srgbClr val="35739C"/>
            </a:solidFill>
            <a:ln w="3175">
              <a:solidFill>
                <a:srgbClr val="3573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A80D8D2-5915-7141-9D9D-A981E408BF3D}"/>
                </a:ext>
              </a:extLst>
            </p:cNvPr>
            <p:cNvSpPr/>
            <p:nvPr/>
          </p:nvSpPr>
          <p:spPr>
            <a:xfrm>
              <a:off x="2962441" y="2152456"/>
              <a:ext cx="11601000" cy="13639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9848AB-E661-B744-B7AA-C49BA7CD4EE1}"/>
                </a:ext>
              </a:extLst>
            </p:cNvPr>
            <p:cNvSpPr/>
            <p:nvPr/>
          </p:nvSpPr>
          <p:spPr>
            <a:xfrm>
              <a:off x="2962441" y="1440874"/>
              <a:ext cx="11601000" cy="2057275"/>
            </a:xfrm>
            <a:prstGeom prst="roundRect">
              <a:avLst>
                <a:gd name="adj" fmla="val 8180"/>
              </a:avLst>
            </a:prstGeom>
            <a:noFill/>
            <a:ln w="3175">
              <a:solidFill>
                <a:srgbClr val="3573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4BD9C3-1B09-4E5A-BB39-37E193E7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Use of ALLEVYN</a:t>
            </a:r>
            <a:r>
              <a:rPr lang="en-GB" sz="2400" b="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◊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0" dirty="0"/>
              <a:t>LIFE Foam Dressing significantly reduced </a:t>
            </a:r>
            <a:br>
              <a:rPr lang="en-GB" sz="2400" b="0" dirty="0"/>
            </a:br>
            <a:r>
              <a:rPr lang="en-GB" sz="2400" b="0" dirty="0"/>
              <a:t>mean weekly dressing costs versus previous dressings</a:t>
            </a:r>
            <a:r>
              <a:rPr lang="en-GB" sz="2400" b="0" baseline="30000" dirty="0"/>
              <a:t>1</a:t>
            </a:r>
            <a:r>
              <a:rPr lang="en-GB" sz="2400" b="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4F5DC-4328-416B-8D77-B956C7479590}"/>
              </a:ext>
            </a:extLst>
          </p:cNvPr>
          <p:cNvSpPr txBox="1"/>
          <p:nvPr/>
        </p:nvSpPr>
        <p:spPr>
          <a:xfrm>
            <a:off x="587383" y="3502209"/>
            <a:ext cx="5802173" cy="262943"/>
          </a:xfrm>
          <a:prstGeom prst="rect">
            <a:avLst/>
          </a:prstGeom>
          <a:noFill/>
        </p:spPr>
        <p:txBody>
          <a:bodyPr wrap="square" lIns="0" tIns="108000" rIns="0" bIns="0" rtlCol="0">
            <a:spAutoFit/>
          </a:bodyPr>
          <a:lstStyle/>
          <a:p>
            <a:pPr algn="l"/>
            <a:r>
              <a:rPr lang="en-GB" sz="1000" dirty="0" err="1"/>
              <a:t>Mean±standard</a:t>
            </a:r>
            <a:r>
              <a:rPr lang="en-GB" sz="1000" dirty="0"/>
              <a:t> deviation; †Estimated mean cost of each nurse visit was </a:t>
            </a:r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</a:rPr>
              <a:t>€27.79</a:t>
            </a:r>
            <a:endParaRPr lang="en-GB" sz="10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2949E0-9181-4059-8717-B9157AFD8C45}"/>
              </a:ext>
            </a:extLst>
          </p:cNvPr>
          <p:cNvSpPr/>
          <p:nvPr/>
        </p:nvSpPr>
        <p:spPr>
          <a:xfrm>
            <a:off x="434394" y="4272897"/>
            <a:ext cx="5533322" cy="148842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aseline="30000" dirty="0">
              <a:solidFill>
                <a:schemeClr val="tx1"/>
              </a:solidFill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64203A56-59C0-4B45-8359-5AE2D0B98D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21996" y="6413546"/>
            <a:ext cx="269966" cy="155484"/>
          </a:xfrm>
        </p:spPr>
        <p:txBody>
          <a:bodyPr/>
          <a:lstStyle/>
          <a:p>
            <a:fld id="{350E99F9-58F0-4AF2-A985-BDC45D75003F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A14F36-2A34-3849-AE79-95CF189D6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14231"/>
              </p:ext>
            </p:extLst>
          </p:nvPr>
        </p:nvGraphicFramePr>
        <p:xfrm>
          <a:off x="434394" y="1374447"/>
          <a:ext cx="11340000" cy="206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318581061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96839696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63102834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457129502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Cost analysis </a:t>
                      </a:r>
                      <a:br>
                        <a:rPr lang="en-GB" dirty="0"/>
                      </a:br>
                      <a:r>
                        <a:rPr lang="en-GB" sz="1600" dirty="0"/>
                        <a:t>(weekly, per patient)</a:t>
                      </a:r>
                      <a:endParaRPr lang="en-GB" baseline="30000" dirty="0"/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Previous dressings</a:t>
                      </a:r>
                      <a:endParaRPr lang="en-GB" baseline="30000" dirty="0"/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ALLEVYN </a:t>
                      </a:r>
                      <a:r>
                        <a:rPr lang="en-GB"/>
                        <a:t>LIFE Dressing</a:t>
                      </a:r>
                      <a:endParaRPr lang="en-GB" dirty="0"/>
                    </a:p>
                  </a:txBody>
                  <a:tcPr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878269"/>
                  </a:ext>
                </a:extLst>
              </a:tr>
              <a:tr h="502388">
                <a:tc>
                  <a:txBody>
                    <a:bodyPr/>
                    <a:lstStyle/>
                    <a:p>
                      <a:r>
                        <a:rPr lang="en-GB" dirty="0"/>
                        <a:t>Mean dressing cost</a:t>
                      </a:r>
                    </a:p>
                  </a:txBody>
                  <a:tcPr marL="144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€27.75 </a:t>
                      </a:r>
                      <a:r>
                        <a:rPr lang="en-GB" dirty="0"/>
                        <a:t>(±94.60)</a:t>
                      </a:r>
                    </a:p>
                  </a:txBody>
                  <a:tcPr marR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€11.46 </a:t>
                      </a:r>
                      <a:r>
                        <a:rPr lang="en-GB" dirty="0"/>
                        <a:t>(±10.23)</a:t>
                      </a:r>
                    </a:p>
                  </a:txBody>
                  <a:tcPr marR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p&lt;0.001</a:t>
                      </a:r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03430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r>
                        <a:rPr lang="en-GB" dirty="0"/>
                        <a:t>Mean dressing cost + </a:t>
                      </a:r>
                    </a:p>
                    <a:p>
                      <a:r>
                        <a:rPr lang="en-GB" dirty="0"/>
                        <a:t>mean nursing time cost</a:t>
                      </a:r>
                      <a:r>
                        <a:rPr lang="en-GB" baseline="30000" dirty="0"/>
                        <a:t>†</a:t>
                      </a:r>
                    </a:p>
                  </a:txBody>
                  <a:tcPr marL="144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€108.82 </a:t>
                      </a:r>
                      <a:r>
                        <a:rPr lang="en-GB" dirty="0"/>
                        <a:t>(±123.70)</a:t>
                      </a:r>
                    </a:p>
                  </a:txBody>
                  <a:tcPr marR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€55.78 </a:t>
                      </a:r>
                      <a:r>
                        <a:rPr lang="en-GB" dirty="0"/>
                        <a:t>(±33.67)</a:t>
                      </a:r>
                    </a:p>
                  </a:txBody>
                  <a:tcPr marR="43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p&lt;0.01</a:t>
                      </a:r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4040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81394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83E80A86-45CA-2F42-9744-2AA09C431430}"/>
              </a:ext>
            </a:extLst>
          </p:cNvPr>
          <p:cNvGrpSpPr/>
          <p:nvPr/>
        </p:nvGrpSpPr>
        <p:grpSpPr>
          <a:xfrm>
            <a:off x="6466989" y="4001457"/>
            <a:ext cx="5577650" cy="2880000"/>
            <a:chOff x="6466989" y="4001457"/>
            <a:chExt cx="5577650" cy="2880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FB2309-ACBF-C641-99BB-0AB3A245C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t="9061" r="6173" b="26626"/>
            <a:stretch/>
          </p:blipFill>
          <p:spPr>
            <a:xfrm>
              <a:off x="6466989" y="4001457"/>
              <a:ext cx="5436000" cy="28800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98A5E2D-948F-DE48-83E2-BC3EA509CFDC}"/>
                </a:ext>
              </a:extLst>
            </p:cNvPr>
            <p:cNvGrpSpPr/>
            <p:nvPr/>
          </p:nvGrpSpPr>
          <p:grpSpPr>
            <a:xfrm>
              <a:off x="6706501" y="4488241"/>
              <a:ext cx="5338138" cy="1759613"/>
              <a:chOff x="7525066" y="4361824"/>
              <a:chExt cx="5338138" cy="175961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DF4A30E-66CA-463B-B675-AAC349B72C0D}"/>
                  </a:ext>
                </a:extLst>
              </p:cNvPr>
              <p:cNvSpPr/>
              <p:nvPr/>
            </p:nvSpPr>
            <p:spPr>
              <a:xfrm>
                <a:off x="7560924" y="4890331"/>
                <a:ext cx="5302280" cy="123110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684000"/>
                <a:r>
                  <a:rPr lang="en-US" sz="3200" b="1" dirty="0">
                    <a:solidFill>
                      <a:schemeClr val="bg1"/>
                    </a:solidFill>
                  </a:rPr>
                  <a:t>58.7% </a:t>
                </a:r>
              </a:p>
              <a:p>
                <a:pPr marL="684000"/>
                <a:r>
                  <a:rPr lang="en-US" b="1" dirty="0">
                    <a:solidFill>
                      <a:schemeClr val="bg1"/>
                    </a:solidFill>
                  </a:rPr>
                  <a:t>relative reduction 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in mean weekly dressing costs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             (</a:t>
                </a:r>
                <a:r>
                  <a:rPr lang="en-US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€16.29 saving; </a:t>
                </a:r>
                <a:r>
                  <a:rPr lang="en-US" sz="1200" dirty="0">
                    <a:solidFill>
                      <a:schemeClr val="bg1"/>
                    </a:solidFill>
                  </a:rPr>
                  <a:t>p&lt;0.001)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5E620AA-A75F-FF43-A3BE-4A43F0794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5066" y="4361824"/>
                <a:ext cx="779984" cy="779984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DE79094-0CF9-42AF-9406-FAEDA47A4721}"/>
              </a:ext>
            </a:extLst>
          </p:cNvPr>
          <p:cNvSpPr/>
          <p:nvPr/>
        </p:nvSpPr>
        <p:spPr>
          <a:xfrm>
            <a:off x="434394" y="4488241"/>
            <a:ext cx="5533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Even at its lowest and highest prices</a:t>
            </a:r>
            <a:r>
              <a:rPr lang="en-GB" sz="1600" dirty="0"/>
              <a:t>, use of ALLEVYN LIFE Dressing </a:t>
            </a:r>
            <a:r>
              <a:rPr lang="en-GB" sz="1600" b="1" dirty="0"/>
              <a:t>significantly reduced mean weekly dressing costs per patient</a:t>
            </a:r>
            <a:r>
              <a:rPr lang="en-GB" sz="1600" dirty="0"/>
              <a:t> versus previous dressings</a:t>
            </a:r>
            <a:r>
              <a:rPr lang="en-GB" sz="1600" b="1" dirty="0"/>
              <a:t> </a:t>
            </a:r>
            <a:r>
              <a:rPr lang="en-GB" sz="1600" dirty="0"/>
              <a:t>(p&lt;0.005)</a:t>
            </a:r>
            <a:endParaRPr lang="en-GB" sz="16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08414-BF70-48D1-ADD0-5574EE00C06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2260" y="6565900"/>
            <a:ext cx="6623608" cy="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r>
              <a:rPr lang="en-GB" sz="700" b="1">
                <a:solidFill>
                  <a:srgbClr val="737477"/>
                </a:solidFill>
                <a:latin typeface="Verdana" panose="020B0604030504040204" pitchFamily="34" charset="0"/>
              </a:rPr>
              <a:t>Confidential</a:t>
            </a:r>
            <a:r>
              <a:rPr lang="en-GB" sz="700">
                <a:solidFill>
                  <a:srgbClr val="737477"/>
                </a:solidFill>
                <a:latin typeface="Verdana" panose="020B0604030504040204" pitchFamily="34" charset="0"/>
              </a:rPr>
              <a:t> – For internal use only by Smith &amp; Nephew employees and sales force. This information may not be publicly disclosed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4018822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TS^OBJ" val="CONFSTMNT"/>
</p:tagLst>
</file>

<file path=ppt/theme/theme1.xml><?xml version="1.0" encoding="utf-8"?>
<a:theme xmlns:a="http://schemas.openxmlformats.org/drawingml/2006/main" name="SN^M200">
  <a:themeElements>
    <a:clrScheme name="S&amp;N 2019 A">
      <a:dk1>
        <a:srgbClr val="404043"/>
      </a:dk1>
      <a:lt1>
        <a:sysClr val="window" lastClr="FFFFFF"/>
      </a:lt1>
      <a:dk2>
        <a:srgbClr val="FF9E18"/>
      </a:dk2>
      <a:lt2>
        <a:srgbClr val="F2D007"/>
      </a:lt2>
      <a:accent1>
        <a:srgbClr val="00729C"/>
      </a:accent1>
      <a:accent2>
        <a:srgbClr val="C31F16"/>
      </a:accent2>
      <a:accent3>
        <a:srgbClr val="B4BC00"/>
      </a:accent3>
      <a:accent4>
        <a:srgbClr val="D774AE"/>
      </a:accent4>
      <a:accent5>
        <a:srgbClr val="78C3ED"/>
      </a:accent5>
      <a:accent6>
        <a:srgbClr val="BF8A5A"/>
      </a:accent6>
      <a:hlink>
        <a:srgbClr val="0563C1"/>
      </a:hlink>
      <a:folHlink>
        <a:srgbClr val="954F72"/>
      </a:folHlink>
    </a:clrScheme>
    <a:fontScheme name="S&amp;N 201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5739C"/>
        </a:solidFill>
        <a:ln w="3175">
          <a:solidFill>
            <a:srgbClr val="35739C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F6725D6E344D95374AD7870AEBA0" ma:contentTypeVersion="12" ma:contentTypeDescription="Create a new document." ma:contentTypeScope="" ma:versionID="74caa08bbe18a70b418e1a33844eef98">
  <xsd:schema xmlns:xsd="http://www.w3.org/2001/XMLSchema" xmlns:xs="http://www.w3.org/2001/XMLSchema" xmlns:p="http://schemas.microsoft.com/office/2006/metadata/properties" xmlns:ns3="3b5f69a2-1861-49b8-a1fb-3a31312feaeb" xmlns:ns4="5024b2b2-519d-4a73-b4b0-6dbc9a7478e1" targetNamespace="http://schemas.microsoft.com/office/2006/metadata/properties" ma:root="true" ma:fieldsID="1eb2c047665d1486d258e164cdc68dda" ns3:_="" ns4:_="">
    <xsd:import namespace="3b5f69a2-1861-49b8-a1fb-3a31312feaeb"/>
    <xsd:import namespace="5024b2b2-519d-4a73-b4b0-6dbc9a747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f69a2-1861-49b8-a1fb-3a31312fe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b2b2-519d-4a73-b4b0-6dbc9a747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F64058-0258-47D4-8795-FC9487472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f69a2-1861-49b8-a1fb-3a31312feaeb"/>
    <ds:schemaRef ds:uri="5024b2b2-519d-4a73-b4b0-6dbc9a747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5562A6-321D-47F4-A589-188B95C69D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6CE5D8-7F25-4DA7-85B5-67D52B00369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24b2b2-519d-4a73-b4b0-6dbc9a7478e1"/>
    <ds:schemaRef ds:uri="3b5f69a2-1861-49b8-a1fb-3a31312fea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1849</Words>
  <Application>Microsoft Office PowerPoint</Application>
  <PresentationFormat>Widescreen</PresentationFormat>
  <Paragraphs>232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Helvetica</vt:lpstr>
      <vt:lpstr>Symbol</vt:lpstr>
      <vt:lpstr>Verdana</vt:lpstr>
      <vt:lpstr>Wingdings</vt:lpstr>
      <vt:lpstr>SN^M200</vt:lpstr>
      <vt:lpstr>Clinical and economic results  of switching to ALLEVYN◊ LIFE Foam  Dressing from various standard dressings in a community-based study </vt:lpstr>
      <vt:lpstr>Evidence summary</vt:lpstr>
      <vt:lpstr>Background and aims</vt:lpstr>
      <vt:lpstr>Study design and patients</vt:lpstr>
      <vt:lpstr>Study interventions</vt:lpstr>
      <vt:lpstr>Study endpoints1</vt:lpstr>
      <vt:lpstr>Wound characteristics at baseline1</vt:lpstr>
      <vt:lpstr>Significant reduction in frequency of dressing changes  with ALLEVYN◊ LIFE Foam Dressing versus previous dressings1</vt:lpstr>
      <vt:lpstr>Use of ALLEVYN◊ LIFE Foam Dressing significantly reduced  mean weekly dressing costs versus previous dressings1 </vt:lpstr>
      <vt:lpstr>Subgroup analysis: pressure injuries and leg ulcers1 Reductions in mean dressing change frequency and mean weekly costs</vt:lpstr>
      <vt:lpstr>HCPs were more satisfied with use  of ALLEVYN◊ LIFE Foam Dressing than previous dressings1</vt:lpstr>
      <vt:lpstr>Patients were more satisfied with ALLEVYN◊ LIFE Foam Dressing than previous dressings1</vt:lpstr>
      <vt:lpstr>Mean wound area reduced significantly from baseline  using ALLEVYN◊ LIFE Foam Dressing1</vt:lpstr>
      <vt:lpstr>Summary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Berry, Sophie</dc:creator>
  <cp:lastModifiedBy>Dowdall, Scott</cp:lastModifiedBy>
  <cp:revision>229</cp:revision>
  <dcterms:created xsi:type="dcterms:W3CDTF">2020-05-01T10:27:08Z</dcterms:created>
  <dcterms:modified xsi:type="dcterms:W3CDTF">2021-01-12T21:51:11Z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0x01010082E2F6725D6E344D95374AD7870AEBA0</vt:lpwstr>
  </property>
</Properties>
</file>