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Lst>
  <p:notesMasterIdLst>
    <p:notesMasterId r:id="rId15"/>
  </p:notesMasterIdLst>
  <p:sldIdLst>
    <p:sldId id="440" r:id="rId3"/>
    <p:sldId id="2147328914" r:id="rId4"/>
    <p:sldId id="2147328924" r:id="rId5"/>
    <p:sldId id="2147328919" r:id="rId6"/>
    <p:sldId id="2147328922" r:id="rId7"/>
    <p:sldId id="2147328906" r:id="rId8"/>
    <p:sldId id="2147328931" r:id="rId9"/>
    <p:sldId id="260" r:id="rId10"/>
    <p:sldId id="2147328929" r:id="rId11"/>
    <p:sldId id="2147328923" r:id="rId12"/>
    <p:sldId id="2147328925" r:id="rId13"/>
    <p:sldId id="2147328926" r:id="rId14"/>
  </p:sldIdLst>
  <p:sldSz cx="12192000" cy="6858000"/>
  <p:notesSz cx="6889750" cy="100218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FB8B88-E5DF-4DC3-BCDC-CDD33132F8A7}" v="1" dt="2025-05-01T02:36:33.5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2" autoAdjust="0"/>
    <p:restoredTop sz="94660"/>
  </p:normalViewPr>
  <p:slideViewPr>
    <p:cSldViewPr snapToGrid="0">
      <p:cViewPr varScale="1">
        <p:scale>
          <a:sx n="110" d="100"/>
          <a:sy n="110" d="100"/>
        </p:scale>
        <p:origin x="438"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21" Type="http://schemas.microsoft.com/office/2015/10/relationships/revisionInfo" Target="revisionInfo.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wdall, Scott" userId="92c5759a-8cce-4fab-97cf-955a26d4495f" providerId="ADAL" clId="{0FFB8B88-E5DF-4DC3-BCDC-CDD33132F8A7}"/>
    <pc:docChg chg="undo custSel modSld">
      <pc:chgData name="Dowdall, Scott" userId="92c5759a-8cce-4fab-97cf-955a26d4495f" providerId="ADAL" clId="{0FFB8B88-E5DF-4DC3-BCDC-CDD33132F8A7}" dt="2025-05-01T02:37:28.216" v="33" actId="20577"/>
      <pc:docMkLst>
        <pc:docMk/>
      </pc:docMkLst>
      <pc:sldChg chg="addSp delSp modSp mod">
        <pc:chgData name="Dowdall, Scott" userId="92c5759a-8cce-4fab-97cf-955a26d4495f" providerId="ADAL" clId="{0FFB8B88-E5DF-4DC3-BCDC-CDD33132F8A7}" dt="2025-05-01T02:37:28.216" v="33" actId="20577"/>
        <pc:sldMkLst>
          <pc:docMk/>
          <pc:sldMk cId="2291405139" sldId="2147328926"/>
        </pc:sldMkLst>
        <pc:spChg chg="del">
          <ac:chgData name="Dowdall, Scott" userId="92c5759a-8cce-4fab-97cf-955a26d4495f" providerId="ADAL" clId="{0FFB8B88-E5DF-4DC3-BCDC-CDD33132F8A7}" dt="2025-05-01T02:36:27.678" v="0" actId="478"/>
          <ac:spMkLst>
            <pc:docMk/>
            <pc:sldMk cId="2291405139" sldId="2147328926"/>
            <ac:spMk id="3" creationId="{1CDFF876-E148-D853-9621-F5C49E4A1042}"/>
          </ac:spMkLst>
        </pc:spChg>
        <pc:spChg chg="del">
          <ac:chgData name="Dowdall, Scott" userId="92c5759a-8cce-4fab-97cf-955a26d4495f" providerId="ADAL" clId="{0FFB8B88-E5DF-4DC3-BCDC-CDD33132F8A7}" dt="2025-05-01T02:36:29.083" v="1" actId="478"/>
          <ac:spMkLst>
            <pc:docMk/>
            <pc:sldMk cId="2291405139" sldId="2147328926"/>
            <ac:spMk id="7" creationId="{0A3C36B3-EC8E-BC17-D28F-CF542482C95E}"/>
          </ac:spMkLst>
        </pc:spChg>
        <pc:spChg chg="add mod">
          <ac:chgData name="Dowdall, Scott" userId="92c5759a-8cce-4fab-97cf-955a26d4495f" providerId="ADAL" clId="{0FFB8B88-E5DF-4DC3-BCDC-CDD33132F8A7}" dt="2025-05-01T02:37:28.216" v="33" actId="20577"/>
          <ac:spMkLst>
            <pc:docMk/>
            <pc:sldMk cId="2291405139" sldId="2147328926"/>
            <ac:spMk id="8" creationId="{5F61C5F9-D0DA-FB2E-B753-7AEF072A15F7}"/>
          </ac:spMkLst>
        </pc:spChg>
        <pc:picChg chg="add del mod">
          <ac:chgData name="Dowdall, Scott" userId="92c5759a-8cce-4fab-97cf-955a26d4495f" providerId="ADAL" clId="{0FFB8B88-E5DF-4DC3-BCDC-CDD33132F8A7}" dt="2025-05-01T02:36:46.421" v="7" actId="478"/>
          <ac:picMkLst>
            <pc:docMk/>
            <pc:sldMk cId="2291405139" sldId="2147328926"/>
            <ac:picMk id="5" creationId="{0A7E5F3C-1F79-9923-A435-CA5DF15488D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5558" cy="502835"/>
          </a:xfrm>
          <a:prstGeom prst="rect">
            <a:avLst/>
          </a:prstGeom>
        </p:spPr>
        <p:txBody>
          <a:bodyPr vert="horz" lIns="96634" tIns="48317" rIns="96634" bIns="48317" rtlCol="0"/>
          <a:lstStyle>
            <a:lvl1pPr algn="l">
              <a:defRPr sz="1300"/>
            </a:lvl1pPr>
          </a:lstStyle>
          <a:p>
            <a:endParaRPr lang="en-US" dirty="0"/>
          </a:p>
        </p:txBody>
      </p:sp>
      <p:sp>
        <p:nvSpPr>
          <p:cNvPr id="3" name="Date Placeholder 2"/>
          <p:cNvSpPr>
            <a:spLocks noGrp="1"/>
          </p:cNvSpPr>
          <p:nvPr>
            <p:ph type="dt" idx="1"/>
          </p:nvPr>
        </p:nvSpPr>
        <p:spPr>
          <a:xfrm>
            <a:off x="3902597" y="0"/>
            <a:ext cx="2985558" cy="502835"/>
          </a:xfrm>
          <a:prstGeom prst="rect">
            <a:avLst/>
          </a:prstGeom>
        </p:spPr>
        <p:txBody>
          <a:bodyPr vert="horz" lIns="96634" tIns="48317" rIns="96634" bIns="48317" rtlCol="0"/>
          <a:lstStyle>
            <a:lvl1pPr algn="r">
              <a:defRPr sz="1300"/>
            </a:lvl1pPr>
          </a:lstStyle>
          <a:p>
            <a:fld id="{4ADAF793-4DE6-42CE-8FBF-950CEFCDBE2D}" type="datetimeFigureOut">
              <a:rPr lang="en-US" smtClean="0"/>
              <a:t>5/1/2025</a:t>
            </a:fld>
            <a:endParaRPr lang="en-US" dirty="0"/>
          </a:p>
        </p:txBody>
      </p:sp>
      <p:sp>
        <p:nvSpPr>
          <p:cNvPr id="4" name="Slide Image Placeholder 3"/>
          <p:cNvSpPr>
            <a:spLocks noGrp="1" noRot="1" noChangeAspect="1"/>
          </p:cNvSpPr>
          <p:nvPr>
            <p:ph type="sldImg" idx="2"/>
          </p:nvPr>
        </p:nvSpPr>
        <p:spPr>
          <a:xfrm>
            <a:off x="438150" y="1252538"/>
            <a:ext cx="6013450" cy="3382962"/>
          </a:xfrm>
          <a:prstGeom prst="rect">
            <a:avLst/>
          </a:prstGeom>
          <a:noFill/>
          <a:ln w="12700">
            <a:solidFill>
              <a:prstClr val="black"/>
            </a:solidFill>
          </a:ln>
        </p:spPr>
        <p:txBody>
          <a:bodyPr vert="horz" lIns="96634" tIns="48317" rIns="96634" bIns="48317" rtlCol="0" anchor="ctr"/>
          <a:lstStyle/>
          <a:p>
            <a:endParaRPr lang="en-US" dirty="0"/>
          </a:p>
        </p:txBody>
      </p:sp>
      <p:sp>
        <p:nvSpPr>
          <p:cNvPr id="5" name="Notes Placeholder 4"/>
          <p:cNvSpPr>
            <a:spLocks noGrp="1"/>
          </p:cNvSpPr>
          <p:nvPr>
            <p:ph type="body" sz="quarter" idx="3"/>
          </p:nvPr>
        </p:nvSpPr>
        <p:spPr>
          <a:xfrm>
            <a:off x="688975" y="4823034"/>
            <a:ext cx="5511800" cy="3946118"/>
          </a:xfrm>
          <a:prstGeom prst="rect">
            <a:avLst/>
          </a:prstGeom>
        </p:spPr>
        <p:txBody>
          <a:bodyPr vert="horz" lIns="96634" tIns="48317" rIns="96634" bIns="4831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519055"/>
            <a:ext cx="2985558" cy="502834"/>
          </a:xfrm>
          <a:prstGeom prst="rect">
            <a:avLst/>
          </a:prstGeom>
        </p:spPr>
        <p:txBody>
          <a:bodyPr vert="horz" lIns="96634" tIns="48317" rIns="96634" bIns="48317" rtlCol="0" anchor="b"/>
          <a:lstStyle>
            <a:lvl1pPr algn="l">
              <a:defRPr sz="1300"/>
            </a:lvl1pPr>
          </a:lstStyle>
          <a:p>
            <a:endParaRPr lang="en-US" dirty="0"/>
          </a:p>
        </p:txBody>
      </p:sp>
      <p:sp>
        <p:nvSpPr>
          <p:cNvPr id="7" name="Slide Number Placeholder 6"/>
          <p:cNvSpPr>
            <a:spLocks noGrp="1"/>
          </p:cNvSpPr>
          <p:nvPr>
            <p:ph type="sldNum" sz="quarter" idx="5"/>
          </p:nvPr>
        </p:nvSpPr>
        <p:spPr>
          <a:xfrm>
            <a:off x="3902597" y="9519055"/>
            <a:ext cx="2985558" cy="502834"/>
          </a:xfrm>
          <a:prstGeom prst="rect">
            <a:avLst/>
          </a:prstGeom>
        </p:spPr>
        <p:txBody>
          <a:bodyPr vert="horz" lIns="96634" tIns="48317" rIns="96634" bIns="48317" rtlCol="0" anchor="b"/>
          <a:lstStyle>
            <a:lvl1pPr algn="r">
              <a:defRPr sz="1300"/>
            </a:lvl1pPr>
          </a:lstStyle>
          <a:p>
            <a:fld id="{F4547A43-D907-444A-82AB-55E1774C903A}" type="slidenum">
              <a:rPr lang="en-US" smtClean="0"/>
              <a:t>‹#›</a:t>
            </a:fld>
            <a:endParaRPr lang="en-US" dirty="0"/>
          </a:p>
        </p:txBody>
      </p:sp>
    </p:spTree>
    <p:extLst>
      <p:ext uri="{BB962C8B-B14F-4D97-AF65-F5344CB8AC3E}">
        <p14:creationId xmlns:p14="http://schemas.microsoft.com/office/powerpoint/2010/main" val="22977065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defTabSz="966338">
              <a:defRPr/>
            </a:pPr>
            <a:fld id="{6E5E3432-355C-F84C-90D9-2ABEDE74269B}" type="slidenum">
              <a:rPr lang="en-US">
                <a:solidFill>
                  <a:prstClr val="black"/>
                </a:solidFill>
                <a:latin typeface="Calibri" panose="020F0502020204030204"/>
              </a:rPr>
              <a:pPr defTabSz="966338">
                <a:defRPr/>
              </a:pPr>
              <a:t>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495659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defTabSz="966338">
              <a:defRPr/>
            </a:pPr>
            <a:fld id="{6E5E3432-355C-F84C-90D9-2ABEDE74269B}" type="slidenum">
              <a:rPr lang="en-US">
                <a:solidFill>
                  <a:prstClr val="black"/>
                </a:solidFill>
                <a:latin typeface="Calibri" panose="020F0502020204030204"/>
              </a:rPr>
              <a:pPr defTabSz="966338">
                <a:defRPr/>
              </a:pPr>
              <a:t>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7880824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defTabSz="966338">
              <a:defRPr/>
            </a:pPr>
            <a:fld id="{6E5E3432-355C-F84C-90D9-2ABEDE74269B}" type="slidenum">
              <a:rPr lang="en-US">
                <a:solidFill>
                  <a:prstClr val="black"/>
                </a:solidFill>
                <a:latin typeface="Calibri" panose="020F0502020204030204"/>
              </a:rPr>
              <a:pPr defTabSz="966338">
                <a:defRPr/>
              </a:pPr>
              <a:t>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324397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defTabSz="966338">
              <a:defRPr/>
            </a:pPr>
            <a:fld id="{6E5E3432-355C-F84C-90D9-2ABEDE74269B}" type="slidenum">
              <a:rPr lang="en-US">
                <a:solidFill>
                  <a:prstClr val="black"/>
                </a:solidFill>
                <a:latin typeface="Calibri" panose="020F0502020204030204"/>
              </a:rPr>
              <a:pPr defTabSz="966338">
                <a:defRPr/>
              </a:pPr>
              <a:t>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3689218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defTabSz="966338">
              <a:defRPr/>
            </a:pPr>
            <a:fld id="{6E5E3432-355C-F84C-90D9-2ABEDE74269B}" type="slidenum">
              <a:rPr lang="en-US">
                <a:solidFill>
                  <a:prstClr val="black"/>
                </a:solidFill>
                <a:latin typeface="Calibri" panose="020F0502020204030204"/>
              </a:rPr>
              <a:pPr defTabSz="966338">
                <a:defRPr/>
              </a:pPr>
              <a:t>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1051980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defTabSz="966338">
              <a:defRPr/>
            </a:pPr>
            <a:fld id="{6E5E3432-355C-F84C-90D9-2ABEDE74269B}" type="slidenum">
              <a:rPr lang="en-US">
                <a:solidFill>
                  <a:prstClr val="black"/>
                </a:solidFill>
                <a:latin typeface="Calibri" panose="020F0502020204030204"/>
              </a:rPr>
              <a:pPr defTabSz="966338">
                <a:defRPr/>
              </a:pPr>
              <a:t>12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0063373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N^L227">
    <p:spTree>
      <p:nvGrpSpPr>
        <p:cNvPr id="1" name=""/>
        <p:cNvGrpSpPr/>
        <p:nvPr/>
      </p:nvGrpSpPr>
      <p:grpSpPr>
        <a:xfrm>
          <a:off x="0" y="0"/>
          <a:ext cx="0" cy="0"/>
          <a:chOff x="0" y="0"/>
          <a:chExt cx="0" cy="0"/>
        </a:xfrm>
      </p:grpSpPr>
      <p:pic>
        <p:nvPicPr>
          <p:cNvPr id="5" name="SN^logo">
            <a:extLst>
              <a:ext uri="{FF2B5EF4-FFF2-40B4-BE49-F238E27FC236}">
                <a16:creationId xmlns:a16="http://schemas.microsoft.com/office/drawing/2014/main" id="{5602A6D4-F5D2-FA42-B673-D079EF9B773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145600" y="318647"/>
            <a:ext cx="688088" cy="350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AC5CC29-68C0-2646-9550-2756C60EB309}"/>
              </a:ext>
            </a:extLst>
          </p:cNvPr>
          <p:cNvSpPr>
            <a:spLocks noGrp="1"/>
          </p:cNvSpPr>
          <p:nvPr>
            <p:ph type="title"/>
          </p:nvPr>
        </p:nvSpPr>
        <p:spPr>
          <a:xfrm>
            <a:off x="360000" y="360000"/>
            <a:ext cx="10323576" cy="839684"/>
          </a:xfrm>
        </p:spPr>
        <p:txBody>
          <a:bodyPr/>
          <a:lstStyle>
            <a:lvl1pPr>
              <a:defRPr/>
            </a:lvl1pPr>
          </a:lstStyle>
          <a:p>
            <a:r>
              <a:rPr lang="en-GB"/>
              <a:t>Click to edit Master title style</a:t>
            </a:r>
            <a:endParaRPr lang="en-US"/>
          </a:p>
        </p:txBody>
      </p:sp>
      <p:sp>
        <p:nvSpPr>
          <p:cNvPr id="9" name="Text Placeholder 7">
            <a:extLst>
              <a:ext uri="{FF2B5EF4-FFF2-40B4-BE49-F238E27FC236}">
                <a16:creationId xmlns:a16="http://schemas.microsoft.com/office/drawing/2014/main" id="{FCBFBF2E-8AD7-B945-A26E-21F36654EB4F}"/>
              </a:ext>
            </a:extLst>
          </p:cNvPr>
          <p:cNvSpPr>
            <a:spLocks noGrp="1"/>
          </p:cNvSpPr>
          <p:nvPr>
            <p:ph type="body" sz="quarter" idx="14"/>
          </p:nvPr>
        </p:nvSpPr>
        <p:spPr>
          <a:xfrm>
            <a:off x="360000" y="6169068"/>
            <a:ext cx="11473075" cy="106320"/>
          </a:xfrm>
        </p:spPr>
        <p:txBody>
          <a:bodyPr/>
          <a:lstStyle>
            <a:lvl1pPr>
              <a:defRPr sz="800"/>
            </a:lvl1pPr>
          </a:lstStyle>
          <a:p>
            <a:pPr lvl="0"/>
            <a:r>
              <a:rPr lang="en-GB"/>
              <a:t>Click to edit Master text styles</a:t>
            </a:r>
          </a:p>
        </p:txBody>
      </p:sp>
      <p:sp>
        <p:nvSpPr>
          <p:cNvPr id="4" name="Content Placeholder 3">
            <a:extLst>
              <a:ext uri="{FF2B5EF4-FFF2-40B4-BE49-F238E27FC236}">
                <a16:creationId xmlns:a16="http://schemas.microsoft.com/office/drawing/2014/main" id="{02D0F4D5-D438-3642-9E68-FC4AF96B2B19}"/>
              </a:ext>
            </a:extLst>
          </p:cNvPr>
          <p:cNvSpPr>
            <a:spLocks noGrp="1"/>
          </p:cNvSpPr>
          <p:nvPr>
            <p:ph sz="quarter" idx="18"/>
          </p:nvPr>
        </p:nvSpPr>
        <p:spPr>
          <a:xfrm>
            <a:off x="360000" y="1627188"/>
            <a:ext cx="11473075" cy="4387850"/>
          </a:xfrm>
        </p:spPr>
        <p:txBody>
          <a:bodyPr/>
          <a:lstStyle>
            <a:lvl1pPr>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Date Placeholder 9">
            <a:extLst>
              <a:ext uri="{FF2B5EF4-FFF2-40B4-BE49-F238E27FC236}">
                <a16:creationId xmlns:a16="http://schemas.microsoft.com/office/drawing/2014/main" id="{09D38091-9C46-3D4C-AF18-9425206710AA}"/>
              </a:ext>
            </a:extLst>
          </p:cNvPr>
          <p:cNvSpPr>
            <a:spLocks noGrp="1"/>
          </p:cNvSpPr>
          <p:nvPr>
            <p:ph type="dt" sz="half" idx="19"/>
          </p:nvPr>
        </p:nvSpPr>
        <p:spPr/>
        <p:txBody>
          <a:bodyPr/>
          <a:lstStyle>
            <a:lvl1pPr>
              <a:defRPr/>
            </a:lvl1pPr>
          </a:lstStyle>
          <a:p>
            <a:pPr>
              <a:defRPr/>
            </a:pPr>
            <a:fld id="{CAB596DB-5683-0B4A-9BEE-AA4230815AEE}" type="datetime1">
              <a:rPr lang="en-GB"/>
              <a:pPr>
                <a:defRPr/>
              </a:pPr>
              <a:t>01/05/2025</a:t>
            </a:fld>
            <a:endParaRPr lang="en-GB" dirty="0"/>
          </a:p>
        </p:txBody>
      </p:sp>
      <p:sp>
        <p:nvSpPr>
          <p:cNvPr id="8" name="Slide Number Placeholder 11">
            <a:extLst>
              <a:ext uri="{FF2B5EF4-FFF2-40B4-BE49-F238E27FC236}">
                <a16:creationId xmlns:a16="http://schemas.microsoft.com/office/drawing/2014/main" id="{92EEF436-92DE-5F4E-9734-ECCD8063A716}"/>
              </a:ext>
            </a:extLst>
          </p:cNvPr>
          <p:cNvSpPr>
            <a:spLocks noGrp="1"/>
          </p:cNvSpPr>
          <p:nvPr>
            <p:ph type="sldNum" sz="quarter" idx="21"/>
          </p:nvPr>
        </p:nvSpPr>
        <p:spPr>
          <a:xfrm>
            <a:off x="11563200" y="6413500"/>
            <a:ext cx="269875" cy="155575"/>
          </a:xfrm>
        </p:spPr>
        <p:txBody>
          <a:bodyPr/>
          <a:lstStyle>
            <a:lvl1pPr>
              <a:defRPr>
                <a:solidFill>
                  <a:schemeClr val="tx1">
                    <a:lumMod val="60000"/>
                    <a:lumOff val="40000"/>
                  </a:schemeClr>
                </a:solidFill>
              </a:defRPr>
            </a:lvl1pPr>
          </a:lstStyle>
          <a:p>
            <a:pPr>
              <a:defRPr/>
            </a:pPr>
            <a:fld id="{19596925-CCAD-3D42-B7EF-2F125D6A362A}" type="slidenum">
              <a:rPr lang="en-GB" smtClean="0"/>
              <a:pPr>
                <a:defRPr/>
              </a:pPr>
              <a:t>‹#›</a:t>
            </a:fld>
            <a:endParaRPr lang="en-GB" dirty="0"/>
          </a:p>
        </p:txBody>
      </p:sp>
    </p:spTree>
    <p:extLst>
      <p:ext uri="{BB962C8B-B14F-4D97-AF65-F5344CB8AC3E}">
        <p14:creationId xmlns:p14="http://schemas.microsoft.com/office/powerpoint/2010/main" val="3068073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SN^LB221">
    <p:spTree>
      <p:nvGrpSpPr>
        <p:cNvPr id="1" name=""/>
        <p:cNvGrpSpPr/>
        <p:nvPr/>
      </p:nvGrpSpPr>
      <p:grpSpPr>
        <a:xfrm>
          <a:off x="0" y="0"/>
          <a:ext cx="0" cy="0"/>
          <a:chOff x="0" y="0"/>
          <a:chExt cx="0" cy="0"/>
        </a:xfrm>
      </p:grpSpPr>
      <p:pic>
        <p:nvPicPr>
          <p:cNvPr id="2" name="SN^logo">
            <a:extLst>
              <a:ext uri="{FF2B5EF4-FFF2-40B4-BE49-F238E27FC236}">
                <a16:creationId xmlns:a16="http://schemas.microsoft.com/office/drawing/2014/main" id="{9BFB78E9-0A08-88BC-6434-92B711CE818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960100" y="327025"/>
            <a:ext cx="925513"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12"/>
          <p:cNvSpPr>
            <a:spLocks noGrp="1"/>
          </p:cNvSpPr>
          <p:nvPr>
            <p:ph type="title"/>
          </p:nvPr>
        </p:nvSpPr>
        <p:spPr>
          <a:xfrm>
            <a:off x="300038" y="249341"/>
            <a:ext cx="10323576" cy="839684"/>
          </a:xfrm>
        </p:spPr>
        <p:txBody>
          <a:bodyPr/>
          <a:lstStyle>
            <a:lvl1pPr>
              <a:defRPr/>
            </a:lvl1pPr>
          </a:lstStyle>
          <a:p>
            <a:r>
              <a:rPr lang="en-US"/>
              <a:t>Click to edit Master title style</a:t>
            </a:r>
          </a:p>
        </p:txBody>
      </p:sp>
      <p:sp>
        <p:nvSpPr>
          <p:cNvPr id="15" name="Content Placeholder 14"/>
          <p:cNvSpPr>
            <a:spLocks noGrp="1"/>
          </p:cNvSpPr>
          <p:nvPr>
            <p:ph sz="quarter" idx="13"/>
          </p:nvPr>
        </p:nvSpPr>
        <p:spPr>
          <a:xfrm>
            <a:off x="300038" y="1628775"/>
            <a:ext cx="11591925" cy="4637088"/>
          </a:xfr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7">
            <a:extLst>
              <a:ext uri="{FF2B5EF4-FFF2-40B4-BE49-F238E27FC236}">
                <a16:creationId xmlns:a16="http://schemas.microsoft.com/office/drawing/2014/main" id="{8A759EE0-10CF-880A-FCA4-E6E96181D9E9}"/>
              </a:ext>
            </a:extLst>
          </p:cNvPr>
          <p:cNvSpPr>
            <a:spLocks noGrp="1"/>
          </p:cNvSpPr>
          <p:nvPr>
            <p:ph type="dt" sz="half" idx="14"/>
          </p:nvPr>
        </p:nvSpPr>
        <p:spPr/>
        <p:txBody>
          <a:bodyPr/>
          <a:lstStyle>
            <a:lvl1pPr>
              <a:defRPr/>
            </a:lvl1pPr>
          </a:lstStyle>
          <a:p>
            <a:pPr>
              <a:defRPr/>
            </a:pPr>
            <a:fld id="{41F2F996-55AB-1749-8BDF-FE8FC4D57CA9}" type="datetime1">
              <a:rPr lang="en-US"/>
              <a:pPr>
                <a:defRPr/>
              </a:pPr>
              <a:t>5/1/2025</a:t>
            </a:fld>
            <a:endParaRPr lang="en-GB" dirty="0"/>
          </a:p>
        </p:txBody>
      </p:sp>
      <p:sp>
        <p:nvSpPr>
          <p:cNvPr id="4" name="Footer Placeholder 8">
            <a:extLst>
              <a:ext uri="{FF2B5EF4-FFF2-40B4-BE49-F238E27FC236}">
                <a16:creationId xmlns:a16="http://schemas.microsoft.com/office/drawing/2014/main" id="{0F431D37-5CF3-E9A6-4BD9-6AA1446AA5D3}"/>
              </a:ext>
            </a:extLst>
          </p:cNvPr>
          <p:cNvSpPr>
            <a:spLocks noGrp="1"/>
          </p:cNvSpPr>
          <p:nvPr>
            <p:ph type="ftr" sz="quarter" idx="15"/>
          </p:nvPr>
        </p:nvSpPr>
        <p:spPr/>
        <p:txBody>
          <a:bodyPr/>
          <a:lstStyle>
            <a:lvl1pPr>
              <a:defRPr/>
            </a:lvl1pPr>
          </a:lstStyle>
          <a:p>
            <a:pPr>
              <a:defRPr/>
            </a:pPr>
            <a:r>
              <a:rPr lang="en-GB" dirty="0"/>
              <a:t>Footer</a:t>
            </a:r>
          </a:p>
        </p:txBody>
      </p:sp>
      <p:sp>
        <p:nvSpPr>
          <p:cNvPr id="5" name="Slide Number Placeholder 9">
            <a:extLst>
              <a:ext uri="{FF2B5EF4-FFF2-40B4-BE49-F238E27FC236}">
                <a16:creationId xmlns:a16="http://schemas.microsoft.com/office/drawing/2014/main" id="{1F1D96F6-0DCC-2A6A-ED90-0EE9BDE79C29}"/>
              </a:ext>
            </a:extLst>
          </p:cNvPr>
          <p:cNvSpPr>
            <a:spLocks noGrp="1"/>
          </p:cNvSpPr>
          <p:nvPr>
            <p:ph type="sldNum" sz="quarter" idx="16"/>
          </p:nvPr>
        </p:nvSpPr>
        <p:spPr/>
        <p:txBody>
          <a:bodyPr/>
          <a:lstStyle>
            <a:lvl1pPr>
              <a:defRPr/>
            </a:lvl1pPr>
          </a:lstStyle>
          <a:p>
            <a:fld id="{248F8B09-8332-5740-A386-10971F89B14C}" type="slidenum">
              <a:rPr lang="en-GB" altLang="en-US"/>
              <a:pPr/>
              <a:t>‹#›</a:t>
            </a:fld>
            <a:endParaRPr lang="en-GB" altLang="en-US" dirty="0"/>
          </a:p>
        </p:txBody>
      </p:sp>
    </p:spTree>
    <p:extLst>
      <p:ext uri="{BB962C8B-B14F-4D97-AF65-F5344CB8AC3E}">
        <p14:creationId xmlns:p14="http://schemas.microsoft.com/office/powerpoint/2010/main" val="6415295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SN^L201-SWP-P2">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7540602"/>
      </p:ext>
    </p:extLst>
  </p:cSld>
  <p:clrMapOvr>
    <a:masterClrMapping/>
  </p:clrMapOvr>
  <p:extLst>
    <p:ext uri="{DCECCB84-F9BA-43D5-87BE-67443E8EF086}">
      <p15:sldGuideLst xmlns:p15="http://schemas.microsoft.com/office/powerpoint/2012/main">
        <p15:guide id="1" orient="horz" pos="2756">
          <p15:clr>
            <a:srgbClr val="FBAE40"/>
          </p15:clr>
        </p15:guide>
        <p15:guide id="2" pos="3840">
          <p15:clr>
            <a:srgbClr val="FBAE40"/>
          </p15:clr>
        </p15:guide>
        <p15:guide id="3" pos="770">
          <p15:clr>
            <a:srgbClr val="FBAE40"/>
          </p15:clr>
        </p15:guide>
        <p15:guide id="4" orient="horz" pos="2568">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2664BAAA-F40F-AE41-AA97-9AF401FCCFD8}"/>
              </a:ext>
            </a:extLst>
          </p:cNvPr>
          <p:cNvSpPr>
            <a:spLocks noGrp="1" noChangeArrowheads="1"/>
          </p:cNvSpPr>
          <p:nvPr>
            <p:ph type="title"/>
          </p:nvPr>
        </p:nvSpPr>
        <p:spPr bwMode="auto">
          <a:xfrm>
            <a:off x="300038" y="249238"/>
            <a:ext cx="9853612" cy="83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altLang="en-US"/>
              <a:t>Click to enter title text</a:t>
            </a:r>
            <a:br>
              <a:rPr lang="en-GB" altLang="en-US"/>
            </a:br>
            <a:r>
              <a:rPr lang="en-US" altLang="en-US"/>
              <a:t>To create subtitle, unbold and change to 22pts</a:t>
            </a:r>
            <a:endParaRPr lang="en-GB" altLang="en-US"/>
          </a:p>
        </p:txBody>
      </p:sp>
      <p:sp>
        <p:nvSpPr>
          <p:cNvPr id="3" name="Text Placeholder 2">
            <a:extLst>
              <a:ext uri="{FF2B5EF4-FFF2-40B4-BE49-F238E27FC236}">
                <a16:creationId xmlns:a16="http://schemas.microsoft.com/office/drawing/2014/main" id="{BD6FBC65-6741-415C-948E-AE2E20C5F4F6}"/>
              </a:ext>
            </a:extLst>
          </p:cNvPr>
          <p:cNvSpPr>
            <a:spLocks noGrp="1"/>
          </p:cNvSpPr>
          <p:nvPr>
            <p:ph type="body" idx="1"/>
          </p:nvPr>
        </p:nvSpPr>
        <p:spPr>
          <a:xfrm>
            <a:off x="300038" y="1627188"/>
            <a:ext cx="11591925" cy="4638675"/>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652509E-399E-4391-9663-4A3B66A2E3F7}"/>
              </a:ext>
            </a:extLst>
          </p:cNvPr>
          <p:cNvSpPr>
            <a:spLocks noGrp="1"/>
          </p:cNvSpPr>
          <p:nvPr>
            <p:ph type="dt" sz="half" idx="2"/>
          </p:nvPr>
        </p:nvSpPr>
        <p:spPr>
          <a:xfrm>
            <a:off x="10501313" y="6416675"/>
            <a:ext cx="790575" cy="149225"/>
          </a:xfrm>
          <a:prstGeom prst="rect">
            <a:avLst/>
          </a:prstGeom>
        </p:spPr>
        <p:txBody>
          <a:bodyPr vert="horz" lIns="0" tIns="0" rIns="0" bIns="0" rtlCol="0" anchor="t" anchorCtr="0"/>
          <a:lstStyle>
            <a:lvl1pPr algn="r" eaLnBrk="1" fontAlgn="auto" hangingPunct="1">
              <a:spcBef>
                <a:spcPts val="0"/>
              </a:spcBef>
              <a:spcAft>
                <a:spcPts val="0"/>
              </a:spcAft>
              <a:defRPr sz="900" smtClean="0">
                <a:solidFill>
                  <a:srgbClr val="404043"/>
                </a:solidFill>
                <a:latin typeface="+mn-lt"/>
              </a:defRPr>
            </a:lvl1pPr>
          </a:lstStyle>
          <a:p>
            <a:pPr>
              <a:defRPr/>
            </a:pPr>
            <a:fld id="{7EEE120D-191A-2A44-B8C1-87B0C7A62004}" type="datetime1">
              <a:rPr lang="en-GB"/>
              <a:pPr>
                <a:defRPr/>
              </a:pPr>
              <a:t>01/05/2025</a:t>
            </a:fld>
            <a:endParaRPr lang="en-GB" dirty="0"/>
          </a:p>
        </p:txBody>
      </p:sp>
      <p:sp>
        <p:nvSpPr>
          <p:cNvPr id="5" name="Footer Placeholder 4">
            <a:extLst>
              <a:ext uri="{FF2B5EF4-FFF2-40B4-BE49-F238E27FC236}">
                <a16:creationId xmlns:a16="http://schemas.microsoft.com/office/drawing/2014/main" id="{9DE68647-B726-4A79-B03B-8DC3ADE578BD}"/>
              </a:ext>
            </a:extLst>
          </p:cNvPr>
          <p:cNvSpPr>
            <a:spLocks noGrp="1"/>
          </p:cNvSpPr>
          <p:nvPr>
            <p:ph type="ftr" sz="quarter" idx="3"/>
          </p:nvPr>
        </p:nvSpPr>
        <p:spPr>
          <a:xfrm>
            <a:off x="300038" y="6413500"/>
            <a:ext cx="9775825" cy="155575"/>
          </a:xfrm>
          <a:prstGeom prst="rect">
            <a:avLst/>
          </a:prstGeom>
        </p:spPr>
        <p:txBody>
          <a:bodyPr vert="horz" lIns="0" tIns="0" rIns="0" bIns="0" rtlCol="0" anchor="t" anchorCtr="0"/>
          <a:lstStyle>
            <a:lvl1pPr algn="l" eaLnBrk="1" fontAlgn="auto" hangingPunct="1">
              <a:spcBef>
                <a:spcPts val="0"/>
              </a:spcBef>
              <a:spcAft>
                <a:spcPts val="0"/>
              </a:spcAft>
              <a:defRPr sz="900">
                <a:solidFill>
                  <a:srgbClr val="404043"/>
                </a:solidFill>
                <a:latin typeface="+mn-lt"/>
              </a:defRPr>
            </a:lvl1pPr>
          </a:lstStyle>
          <a:p>
            <a:pPr>
              <a:defRPr/>
            </a:pPr>
            <a:r>
              <a:rPr lang="en-GB" dirty="0"/>
              <a:t>Advanced Wound Management</a:t>
            </a:r>
          </a:p>
        </p:txBody>
      </p:sp>
      <p:sp>
        <p:nvSpPr>
          <p:cNvPr id="6" name="Slide Number Placeholder 5">
            <a:extLst>
              <a:ext uri="{FF2B5EF4-FFF2-40B4-BE49-F238E27FC236}">
                <a16:creationId xmlns:a16="http://schemas.microsoft.com/office/drawing/2014/main" id="{644E1F10-1823-4A2D-B0EF-651020492713}"/>
              </a:ext>
            </a:extLst>
          </p:cNvPr>
          <p:cNvSpPr>
            <a:spLocks noGrp="1"/>
          </p:cNvSpPr>
          <p:nvPr>
            <p:ph type="sldNum" sz="quarter" idx="4"/>
          </p:nvPr>
        </p:nvSpPr>
        <p:spPr>
          <a:xfrm>
            <a:off x="11622088" y="6413500"/>
            <a:ext cx="269875" cy="155575"/>
          </a:xfrm>
          <a:prstGeom prst="rect">
            <a:avLst/>
          </a:prstGeom>
        </p:spPr>
        <p:txBody>
          <a:bodyPr vert="horz" lIns="0" tIns="0" rIns="0" bIns="0" rtlCol="0" anchor="t" anchorCtr="0"/>
          <a:lstStyle>
            <a:lvl1pPr algn="r" eaLnBrk="1" fontAlgn="auto" hangingPunct="1">
              <a:spcBef>
                <a:spcPts val="0"/>
              </a:spcBef>
              <a:spcAft>
                <a:spcPts val="0"/>
              </a:spcAft>
              <a:defRPr sz="900" smtClean="0">
                <a:solidFill>
                  <a:srgbClr val="404043"/>
                </a:solidFill>
                <a:latin typeface="+mn-lt"/>
              </a:defRPr>
            </a:lvl1pPr>
          </a:lstStyle>
          <a:p>
            <a:pPr>
              <a:defRPr/>
            </a:pPr>
            <a:fld id="{E474500E-785A-AD4A-9B48-31DAB0C89A74}" type="slidenum">
              <a:rPr lang="en-GB"/>
              <a:pPr>
                <a:defRPr/>
              </a:pPr>
              <a:t>‹#›</a:t>
            </a:fld>
            <a:endParaRPr lang="en-GB" dirty="0"/>
          </a:p>
        </p:txBody>
      </p:sp>
      <p:sp>
        <p:nvSpPr>
          <p:cNvPr id="1031" name="SN^Dev" hidden="1">
            <a:extLst>
              <a:ext uri="{FF2B5EF4-FFF2-40B4-BE49-F238E27FC236}">
                <a16:creationId xmlns:a16="http://schemas.microsoft.com/office/drawing/2014/main" id="{D9B8DF89-94F0-E546-AA43-02E99D2F086B}"/>
              </a:ext>
            </a:extLst>
          </p:cNvPr>
          <p:cNvSpPr txBox="1">
            <a:spLocks noChangeArrowheads="1"/>
          </p:cNvSpPr>
          <p:nvPr/>
        </p:nvSpPr>
        <p:spPr bwMode="auto">
          <a:xfrm>
            <a:off x="-530225" y="1155700"/>
            <a:ext cx="2628900" cy="36988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fontAlgn="base">
              <a:spcBef>
                <a:spcPct val="0"/>
              </a:spcBef>
              <a:spcAft>
                <a:spcPct val="0"/>
              </a:spcAft>
              <a:defRPr>
                <a:solidFill>
                  <a:schemeClr val="tx1"/>
                </a:solidFill>
                <a:latin typeface="Verdana" panose="020B0604030504040204" pitchFamily="34" charset="0"/>
              </a:defRPr>
            </a:lvl6pPr>
            <a:lvl7pPr marL="2971800" indent="-228600" fontAlgn="base">
              <a:spcBef>
                <a:spcPct val="0"/>
              </a:spcBef>
              <a:spcAft>
                <a:spcPct val="0"/>
              </a:spcAft>
              <a:defRPr>
                <a:solidFill>
                  <a:schemeClr val="tx1"/>
                </a:solidFill>
                <a:latin typeface="Verdana" panose="020B0604030504040204" pitchFamily="34" charset="0"/>
              </a:defRPr>
            </a:lvl7pPr>
            <a:lvl8pPr marL="3429000" indent="-228600" fontAlgn="base">
              <a:spcBef>
                <a:spcPct val="0"/>
              </a:spcBef>
              <a:spcAft>
                <a:spcPct val="0"/>
              </a:spcAft>
              <a:defRPr>
                <a:solidFill>
                  <a:schemeClr val="tx1"/>
                </a:solidFill>
                <a:latin typeface="Verdana" panose="020B0604030504040204" pitchFamily="34" charset="0"/>
              </a:defRPr>
            </a:lvl8pPr>
            <a:lvl9pPr marL="3886200" indent="-228600" fontAlgn="base">
              <a:spcBef>
                <a:spcPct val="0"/>
              </a:spcBef>
              <a:spcAft>
                <a:spcPct val="0"/>
              </a:spcAft>
              <a:defRPr>
                <a:solidFill>
                  <a:schemeClr val="tx1"/>
                </a:solidFill>
                <a:latin typeface="Verdana" panose="020B0604030504040204" pitchFamily="34" charset="0"/>
              </a:defRPr>
            </a:lvl9pPr>
          </a:lstStyle>
          <a:p>
            <a:pPr eaLnBrk="1" hangingPunct="1"/>
            <a:r>
              <a:rPr lang="en-US" altLang="en-US" dirty="0"/>
              <a:t>no</a:t>
            </a:r>
          </a:p>
        </p:txBody>
      </p:sp>
    </p:spTree>
    <p:extLst>
      <p:ext uri="{BB962C8B-B14F-4D97-AF65-F5344CB8AC3E}">
        <p14:creationId xmlns:p14="http://schemas.microsoft.com/office/powerpoint/2010/main" val="841600379"/>
      </p:ext>
    </p:extLst>
  </p:cSld>
  <p:clrMap bg1="lt1" tx1="dk1" bg2="lt2" tx2="dk2" accent1="accent1" accent2="accent2" accent3="accent3" accent4="accent4" accent5="accent5" accent6="accent6" hlink="hlink" folHlink="folHlink"/>
  <p:sldLayoutIdLst>
    <p:sldLayoutId id="2147483661" r:id="rId1"/>
    <p:sldLayoutId id="2147483666" r:id="rId2"/>
  </p:sldLayoutIdLst>
  <p:hf hdr="0"/>
  <p:txStyles>
    <p:titleStyle>
      <a:lvl1pPr algn="l" rtl="0" eaLnBrk="1" fontAlgn="base" hangingPunct="1">
        <a:spcBef>
          <a:spcPct val="0"/>
        </a:spcBef>
        <a:spcAft>
          <a:spcPct val="0"/>
        </a:spcAft>
        <a:defRPr lang="en-GB" sz="2600" b="1" kern="1200">
          <a:solidFill>
            <a:srgbClr val="FF9E18"/>
          </a:solidFill>
          <a:latin typeface="+mj-lt"/>
          <a:ea typeface="+mj-ea"/>
          <a:cs typeface="+mj-cs"/>
        </a:defRPr>
      </a:lvl1pPr>
      <a:lvl2pPr algn="l" rtl="0" eaLnBrk="1" fontAlgn="base" hangingPunct="1">
        <a:spcBef>
          <a:spcPct val="0"/>
        </a:spcBef>
        <a:spcAft>
          <a:spcPct val="0"/>
        </a:spcAft>
        <a:defRPr sz="2600" b="1">
          <a:solidFill>
            <a:srgbClr val="FF9E18"/>
          </a:solidFill>
          <a:latin typeface="Verdana" panose="020B0604030504040204" pitchFamily="34" charset="0"/>
        </a:defRPr>
      </a:lvl2pPr>
      <a:lvl3pPr algn="l" rtl="0" eaLnBrk="1" fontAlgn="base" hangingPunct="1">
        <a:spcBef>
          <a:spcPct val="0"/>
        </a:spcBef>
        <a:spcAft>
          <a:spcPct val="0"/>
        </a:spcAft>
        <a:defRPr sz="2600" b="1">
          <a:solidFill>
            <a:srgbClr val="FF9E18"/>
          </a:solidFill>
          <a:latin typeface="Verdana" panose="020B0604030504040204" pitchFamily="34" charset="0"/>
        </a:defRPr>
      </a:lvl3pPr>
      <a:lvl4pPr algn="l" rtl="0" eaLnBrk="1" fontAlgn="base" hangingPunct="1">
        <a:spcBef>
          <a:spcPct val="0"/>
        </a:spcBef>
        <a:spcAft>
          <a:spcPct val="0"/>
        </a:spcAft>
        <a:defRPr sz="2600" b="1">
          <a:solidFill>
            <a:srgbClr val="FF9E18"/>
          </a:solidFill>
          <a:latin typeface="Verdana" panose="020B0604030504040204" pitchFamily="34" charset="0"/>
        </a:defRPr>
      </a:lvl4pPr>
      <a:lvl5pPr algn="l" rtl="0" eaLnBrk="1" fontAlgn="base" hangingPunct="1">
        <a:spcBef>
          <a:spcPct val="0"/>
        </a:spcBef>
        <a:spcAft>
          <a:spcPct val="0"/>
        </a:spcAft>
        <a:defRPr sz="2600" b="1">
          <a:solidFill>
            <a:srgbClr val="FF9E18"/>
          </a:solidFill>
          <a:latin typeface="Verdana" panose="020B0604030504040204" pitchFamily="34" charset="0"/>
        </a:defRPr>
      </a:lvl5pPr>
      <a:lvl6pPr marL="457200" algn="l" rtl="0" eaLnBrk="1" fontAlgn="base" hangingPunct="1">
        <a:spcBef>
          <a:spcPct val="0"/>
        </a:spcBef>
        <a:spcAft>
          <a:spcPct val="0"/>
        </a:spcAft>
        <a:defRPr sz="2600" b="1">
          <a:solidFill>
            <a:srgbClr val="FF9E18"/>
          </a:solidFill>
          <a:latin typeface="Verdana" panose="020B0604030504040204" pitchFamily="34" charset="0"/>
        </a:defRPr>
      </a:lvl6pPr>
      <a:lvl7pPr marL="914400" algn="l" rtl="0" eaLnBrk="1" fontAlgn="base" hangingPunct="1">
        <a:spcBef>
          <a:spcPct val="0"/>
        </a:spcBef>
        <a:spcAft>
          <a:spcPct val="0"/>
        </a:spcAft>
        <a:defRPr sz="2600" b="1">
          <a:solidFill>
            <a:srgbClr val="FF9E18"/>
          </a:solidFill>
          <a:latin typeface="Verdana" panose="020B0604030504040204" pitchFamily="34" charset="0"/>
        </a:defRPr>
      </a:lvl7pPr>
      <a:lvl8pPr marL="1371600" algn="l" rtl="0" eaLnBrk="1" fontAlgn="base" hangingPunct="1">
        <a:spcBef>
          <a:spcPct val="0"/>
        </a:spcBef>
        <a:spcAft>
          <a:spcPct val="0"/>
        </a:spcAft>
        <a:defRPr sz="2600" b="1">
          <a:solidFill>
            <a:srgbClr val="FF9E18"/>
          </a:solidFill>
          <a:latin typeface="Verdana" panose="020B0604030504040204" pitchFamily="34" charset="0"/>
        </a:defRPr>
      </a:lvl8pPr>
      <a:lvl9pPr marL="1828800" algn="l" rtl="0" eaLnBrk="1" fontAlgn="base" hangingPunct="1">
        <a:spcBef>
          <a:spcPct val="0"/>
        </a:spcBef>
        <a:spcAft>
          <a:spcPct val="0"/>
        </a:spcAft>
        <a:defRPr sz="2600" b="1">
          <a:solidFill>
            <a:srgbClr val="FF9E18"/>
          </a:solidFill>
          <a:latin typeface="Verdana" panose="020B0604030504040204" pitchFamily="34" charset="0"/>
        </a:defRPr>
      </a:lvl9pPr>
    </p:titleStyle>
    <p:bodyStyle>
      <a:lvl1pPr indent="6350" algn="l" rtl="0" eaLnBrk="1" fontAlgn="base" hangingPunct="1">
        <a:lnSpc>
          <a:spcPct val="110000"/>
        </a:lnSpc>
        <a:spcBef>
          <a:spcPct val="0"/>
        </a:spcBef>
        <a:spcAft>
          <a:spcPts val="1200"/>
        </a:spcAft>
        <a:buFont typeface="Arial" panose="020B0604020202020204" pitchFamily="34" charset="0"/>
        <a:defRPr lang="en-US" sz="1600" kern="1200" dirty="0">
          <a:solidFill>
            <a:srgbClr val="404043"/>
          </a:solidFill>
          <a:latin typeface="Verdana" panose="020B0604030504040204" pitchFamily="34" charset="0"/>
          <a:ea typeface="+mn-ea"/>
          <a:cs typeface="+mn-cs"/>
        </a:defRPr>
      </a:lvl1pPr>
      <a:lvl2pPr marL="4763" algn="l" rtl="0" eaLnBrk="1" fontAlgn="base" hangingPunct="1">
        <a:lnSpc>
          <a:spcPct val="110000"/>
        </a:lnSpc>
        <a:spcBef>
          <a:spcPct val="0"/>
        </a:spcBef>
        <a:spcAft>
          <a:spcPct val="0"/>
        </a:spcAft>
        <a:buFont typeface="Arial" panose="020B0604020202020204" pitchFamily="34" charset="0"/>
        <a:defRPr lang="en-GB" sz="1600" b="1" kern="1200">
          <a:solidFill>
            <a:srgbClr val="FF9E18"/>
          </a:solidFill>
          <a:latin typeface="Verdana" panose="020B0604030504040204" pitchFamily="34" charset="0"/>
          <a:ea typeface="Verdana" panose="020B0604030504040204" pitchFamily="34" charset="0"/>
          <a:cs typeface="Verdana" panose="020B0604030504040204" pitchFamily="34" charset="0"/>
        </a:defRPr>
      </a:lvl2pPr>
      <a:lvl3pPr marL="222250" indent="-217488" algn="l" rtl="0" eaLnBrk="1" fontAlgn="t" hangingPunct="1">
        <a:lnSpc>
          <a:spcPct val="110000"/>
        </a:lnSpc>
        <a:spcBef>
          <a:spcPct val="0"/>
        </a:spcBef>
        <a:spcAft>
          <a:spcPts val="600"/>
        </a:spcAft>
        <a:buClr>
          <a:srgbClr val="404043"/>
        </a:buClr>
        <a:buSzPct val="100000"/>
        <a:buFont typeface="Helvetica" pitchFamily="2" charset="0"/>
        <a:buChar char="•"/>
        <a:defRPr lang="en-GB" sz="1600" kern="1200" dirty="0">
          <a:solidFill>
            <a:srgbClr val="404043"/>
          </a:solidFill>
          <a:latin typeface="Verdana" panose="020B0604030504040204" pitchFamily="34" charset="0"/>
          <a:ea typeface="Verdana" panose="020B0604030504040204" pitchFamily="34" charset="0"/>
          <a:cs typeface="Verdana" panose="020B0604030504040204" pitchFamily="34" charset="0"/>
        </a:defRPr>
      </a:lvl3pPr>
      <a:lvl4pPr marL="444500" indent="-206375" algn="l" rtl="0" eaLnBrk="1" fontAlgn="base" hangingPunct="1">
        <a:lnSpc>
          <a:spcPct val="110000"/>
        </a:lnSpc>
        <a:spcBef>
          <a:spcPct val="0"/>
        </a:spcBef>
        <a:spcAft>
          <a:spcPts val="300"/>
        </a:spcAft>
        <a:buClr>
          <a:srgbClr val="404043"/>
        </a:buClr>
        <a:buSzPct val="110000"/>
        <a:buFont typeface="Arial" panose="020B0604020202020204" pitchFamily="34" charset="0"/>
        <a:buChar char="•"/>
        <a:defRPr lang="en-GB" sz="1400" kern="1200" dirty="0">
          <a:solidFill>
            <a:srgbClr val="404043"/>
          </a:solidFill>
          <a:latin typeface="+mn-lt"/>
          <a:ea typeface="Verdana" panose="020B0604030504040204" pitchFamily="34" charset="0"/>
          <a:cs typeface="Verdana" panose="020B0604030504040204" pitchFamily="34" charset="0"/>
        </a:defRPr>
      </a:lvl4pPr>
      <a:lvl5pPr marL="615950" indent="-160338" algn="l" rtl="0" eaLnBrk="1" fontAlgn="base" hangingPunct="1">
        <a:lnSpc>
          <a:spcPct val="110000"/>
        </a:lnSpc>
        <a:spcBef>
          <a:spcPts val="300"/>
        </a:spcBef>
        <a:spcAft>
          <a:spcPct val="0"/>
        </a:spcAft>
        <a:buClr>
          <a:srgbClr val="404043"/>
        </a:buClr>
        <a:buFont typeface="Arial" panose="020B0604020202020204" pitchFamily="34" charset="0"/>
        <a:buChar char="•"/>
        <a:defRPr lang="en-GB" sz="1200" kern="1200" dirty="0">
          <a:solidFill>
            <a:srgbClr val="404043"/>
          </a:solidFill>
          <a:latin typeface="+mn-lt"/>
          <a:ea typeface="Verdana" panose="020B0604030504040204" pitchFamily="34" charset="0"/>
          <a:cs typeface="Verdana" panose="020B0604030504040204" pitchFamily="34" charset="0"/>
        </a:defRPr>
      </a:lvl5pPr>
      <a:lvl6pPr marL="804863" marR="0" indent="-163513" algn="l" defTabSz="914400" rtl="0" eaLnBrk="1" fontAlgn="auto" latinLnBrk="0" hangingPunct="1">
        <a:lnSpc>
          <a:spcPct val="90000"/>
        </a:lnSpc>
        <a:spcBef>
          <a:spcPts val="500"/>
        </a:spcBef>
        <a:spcAft>
          <a:spcPts val="0"/>
        </a:spcAft>
        <a:buClr>
          <a:srgbClr val="404043"/>
        </a:buClr>
        <a:buSzTx/>
        <a:buFont typeface="Arial" panose="020B0604020202020204" pitchFamily="34" charset="0"/>
        <a:buChar char="•"/>
        <a:tabLst/>
        <a:defRPr lang="en-GB" sz="1200" kern="1200" smtClean="0">
          <a:solidFill>
            <a:srgbClr val="404043"/>
          </a:solidFill>
          <a:effectLst/>
          <a:latin typeface="+mn-lt"/>
          <a:ea typeface="+mn-ea"/>
          <a:cs typeface="+mn-cs"/>
        </a:defRPr>
      </a:lvl6pPr>
      <a:lvl7pPr marL="968375" indent="-163513" algn="l" defTabSz="914400" rtl="0" eaLnBrk="1" latinLnBrk="0" hangingPunct="1">
        <a:lnSpc>
          <a:spcPct val="90000"/>
        </a:lnSpc>
        <a:spcBef>
          <a:spcPts val="500"/>
        </a:spcBef>
        <a:buClr>
          <a:srgbClr val="404043"/>
        </a:buClr>
        <a:buFont typeface="Arial" panose="020B0604020202020204" pitchFamily="34" charset="0"/>
        <a:buChar char="•"/>
        <a:defRPr sz="1200" kern="1200">
          <a:solidFill>
            <a:srgbClr val="404043"/>
          </a:solidFill>
          <a:latin typeface="+mn-lt"/>
          <a:ea typeface="+mn-ea"/>
          <a:cs typeface="+mn-cs"/>
        </a:defRPr>
      </a:lvl7pPr>
      <a:lvl8pPr marL="1146175" indent="-163513" algn="l" defTabSz="914400" rtl="0" eaLnBrk="1" latinLnBrk="0" hangingPunct="1">
        <a:lnSpc>
          <a:spcPct val="90000"/>
        </a:lnSpc>
        <a:spcBef>
          <a:spcPts val="500"/>
        </a:spcBef>
        <a:buClr>
          <a:srgbClr val="404043"/>
        </a:buClr>
        <a:buFont typeface="Arial" panose="020B0604020202020204" pitchFamily="34" charset="0"/>
        <a:buChar char="•"/>
        <a:defRPr sz="1200" kern="1200">
          <a:solidFill>
            <a:srgbClr val="404043"/>
          </a:solidFill>
          <a:latin typeface="+mn-lt"/>
          <a:ea typeface="+mn-ea"/>
          <a:cs typeface="+mn-cs"/>
        </a:defRPr>
      </a:lvl8pPr>
      <a:lvl9pPr marL="1309688" indent="-163513" algn="l" defTabSz="914400" rtl="0" eaLnBrk="1" latinLnBrk="0" hangingPunct="1">
        <a:lnSpc>
          <a:spcPct val="90000"/>
        </a:lnSpc>
        <a:spcBef>
          <a:spcPts val="500"/>
        </a:spcBef>
        <a:buClr>
          <a:srgbClr val="404043"/>
        </a:buClr>
        <a:buFont typeface="Arial" panose="020B0604020202020204" pitchFamily="34" charset="0"/>
        <a:buChar char="•"/>
        <a:defRPr sz="1200" kern="1200">
          <a:solidFill>
            <a:srgbClr val="404043"/>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2664BAAA-F40F-AE41-AA97-9AF401FCCFD8}"/>
              </a:ext>
            </a:extLst>
          </p:cNvPr>
          <p:cNvSpPr>
            <a:spLocks noGrp="1" noChangeArrowheads="1"/>
          </p:cNvSpPr>
          <p:nvPr>
            <p:ph type="title"/>
          </p:nvPr>
        </p:nvSpPr>
        <p:spPr bwMode="auto">
          <a:xfrm>
            <a:off x="300038" y="249238"/>
            <a:ext cx="9853612" cy="83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altLang="en-US"/>
              <a:t>Click to enter title text</a:t>
            </a:r>
            <a:br>
              <a:rPr lang="en-GB" altLang="en-US"/>
            </a:br>
            <a:r>
              <a:rPr lang="en-US" altLang="en-US"/>
              <a:t>To create subtitle, unbold and change to 22pts</a:t>
            </a:r>
            <a:endParaRPr lang="en-GB" altLang="en-US"/>
          </a:p>
        </p:txBody>
      </p:sp>
      <p:sp>
        <p:nvSpPr>
          <p:cNvPr id="3" name="Text Placeholder 2">
            <a:extLst>
              <a:ext uri="{FF2B5EF4-FFF2-40B4-BE49-F238E27FC236}">
                <a16:creationId xmlns:a16="http://schemas.microsoft.com/office/drawing/2014/main" id="{BD6FBC65-6741-415C-948E-AE2E20C5F4F6}"/>
              </a:ext>
            </a:extLst>
          </p:cNvPr>
          <p:cNvSpPr>
            <a:spLocks noGrp="1"/>
          </p:cNvSpPr>
          <p:nvPr>
            <p:ph type="body" idx="1"/>
          </p:nvPr>
        </p:nvSpPr>
        <p:spPr>
          <a:xfrm>
            <a:off x="300038" y="1627188"/>
            <a:ext cx="11591925" cy="463867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4652509E-399E-4391-9663-4A3B66A2E3F7}"/>
              </a:ext>
            </a:extLst>
          </p:cNvPr>
          <p:cNvSpPr>
            <a:spLocks noGrp="1"/>
          </p:cNvSpPr>
          <p:nvPr>
            <p:ph type="dt" sz="half" idx="2"/>
          </p:nvPr>
        </p:nvSpPr>
        <p:spPr>
          <a:xfrm>
            <a:off x="10501313" y="6416675"/>
            <a:ext cx="790575" cy="149225"/>
          </a:xfrm>
          <a:prstGeom prst="rect">
            <a:avLst/>
          </a:prstGeom>
        </p:spPr>
        <p:txBody>
          <a:bodyPr vert="horz" lIns="0" tIns="0" rIns="0" bIns="0" rtlCol="0" anchor="t" anchorCtr="0"/>
          <a:lstStyle>
            <a:lvl1pPr algn="r" eaLnBrk="1" fontAlgn="auto" hangingPunct="1">
              <a:spcBef>
                <a:spcPts val="0"/>
              </a:spcBef>
              <a:spcAft>
                <a:spcPts val="0"/>
              </a:spcAft>
              <a:defRPr sz="900" smtClean="0">
                <a:solidFill>
                  <a:srgbClr val="404043"/>
                </a:solidFill>
                <a:latin typeface="+mn-lt"/>
              </a:defRPr>
            </a:lvl1pPr>
          </a:lstStyle>
          <a:p>
            <a:pPr>
              <a:defRPr/>
            </a:pPr>
            <a:fld id="{7EEE120D-191A-2A44-B8C1-87B0C7A62004}" type="datetime1">
              <a:rPr lang="en-GB"/>
              <a:pPr>
                <a:defRPr/>
              </a:pPr>
              <a:t>01/05/2025</a:t>
            </a:fld>
            <a:endParaRPr lang="en-GB" dirty="0"/>
          </a:p>
        </p:txBody>
      </p:sp>
      <p:sp>
        <p:nvSpPr>
          <p:cNvPr id="5" name="Footer Placeholder 4">
            <a:extLst>
              <a:ext uri="{FF2B5EF4-FFF2-40B4-BE49-F238E27FC236}">
                <a16:creationId xmlns:a16="http://schemas.microsoft.com/office/drawing/2014/main" id="{9DE68647-B726-4A79-B03B-8DC3ADE578BD}"/>
              </a:ext>
            </a:extLst>
          </p:cNvPr>
          <p:cNvSpPr>
            <a:spLocks noGrp="1"/>
          </p:cNvSpPr>
          <p:nvPr>
            <p:ph type="ftr" sz="quarter" idx="3"/>
          </p:nvPr>
        </p:nvSpPr>
        <p:spPr>
          <a:xfrm>
            <a:off x="300038" y="6413500"/>
            <a:ext cx="9775825" cy="155575"/>
          </a:xfrm>
          <a:prstGeom prst="rect">
            <a:avLst/>
          </a:prstGeom>
        </p:spPr>
        <p:txBody>
          <a:bodyPr vert="horz" lIns="0" tIns="0" rIns="0" bIns="0" rtlCol="0" anchor="t" anchorCtr="0"/>
          <a:lstStyle>
            <a:lvl1pPr algn="l" eaLnBrk="1" fontAlgn="auto" hangingPunct="1">
              <a:spcBef>
                <a:spcPts val="0"/>
              </a:spcBef>
              <a:spcAft>
                <a:spcPts val="0"/>
              </a:spcAft>
              <a:defRPr sz="900">
                <a:solidFill>
                  <a:srgbClr val="404043"/>
                </a:solidFill>
                <a:latin typeface="+mn-lt"/>
              </a:defRPr>
            </a:lvl1pPr>
          </a:lstStyle>
          <a:p>
            <a:pPr>
              <a:defRPr/>
            </a:pPr>
            <a:r>
              <a:rPr lang="en-GB" dirty="0"/>
              <a:t>Advanced Wound Management</a:t>
            </a:r>
          </a:p>
        </p:txBody>
      </p:sp>
      <p:sp>
        <p:nvSpPr>
          <p:cNvPr id="6" name="Slide Number Placeholder 5">
            <a:extLst>
              <a:ext uri="{FF2B5EF4-FFF2-40B4-BE49-F238E27FC236}">
                <a16:creationId xmlns:a16="http://schemas.microsoft.com/office/drawing/2014/main" id="{644E1F10-1823-4A2D-B0EF-651020492713}"/>
              </a:ext>
            </a:extLst>
          </p:cNvPr>
          <p:cNvSpPr>
            <a:spLocks noGrp="1"/>
          </p:cNvSpPr>
          <p:nvPr>
            <p:ph type="sldNum" sz="quarter" idx="4"/>
          </p:nvPr>
        </p:nvSpPr>
        <p:spPr>
          <a:xfrm>
            <a:off x="11622088" y="6413500"/>
            <a:ext cx="269875" cy="155575"/>
          </a:xfrm>
          <a:prstGeom prst="rect">
            <a:avLst/>
          </a:prstGeom>
        </p:spPr>
        <p:txBody>
          <a:bodyPr vert="horz" lIns="0" tIns="0" rIns="0" bIns="0" rtlCol="0" anchor="t" anchorCtr="0"/>
          <a:lstStyle>
            <a:lvl1pPr algn="r" eaLnBrk="1" fontAlgn="auto" hangingPunct="1">
              <a:spcBef>
                <a:spcPts val="0"/>
              </a:spcBef>
              <a:spcAft>
                <a:spcPts val="0"/>
              </a:spcAft>
              <a:defRPr sz="900" smtClean="0">
                <a:solidFill>
                  <a:srgbClr val="404043"/>
                </a:solidFill>
                <a:latin typeface="+mn-lt"/>
              </a:defRPr>
            </a:lvl1pPr>
          </a:lstStyle>
          <a:p>
            <a:pPr>
              <a:defRPr/>
            </a:pPr>
            <a:fld id="{E474500E-785A-AD4A-9B48-31DAB0C89A74}" type="slidenum">
              <a:rPr lang="en-GB"/>
              <a:pPr>
                <a:defRPr/>
              </a:pPr>
              <a:t>‹#›</a:t>
            </a:fld>
            <a:endParaRPr lang="en-GB" dirty="0"/>
          </a:p>
        </p:txBody>
      </p:sp>
      <p:sp>
        <p:nvSpPr>
          <p:cNvPr id="1031" name="SN^Dev" hidden="1">
            <a:extLst>
              <a:ext uri="{FF2B5EF4-FFF2-40B4-BE49-F238E27FC236}">
                <a16:creationId xmlns:a16="http://schemas.microsoft.com/office/drawing/2014/main" id="{D9B8DF89-94F0-E546-AA43-02E99D2F086B}"/>
              </a:ext>
            </a:extLst>
          </p:cNvPr>
          <p:cNvSpPr txBox="1">
            <a:spLocks noChangeArrowheads="1"/>
          </p:cNvSpPr>
          <p:nvPr/>
        </p:nvSpPr>
        <p:spPr bwMode="auto">
          <a:xfrm>
            <a:off x="-530225" y="1155700"/>
            <a:ext cx="2628900" cy="36988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fontAlgn="base">
              <a:spcBef>
                <a:spcPct val="0"/>
              </a:spcBef>
              <a:spcAft>
                <a:spcPct val="0"/>
              </a:spcAft>
              <a:defRPr>
                <a:solidFill>
                  <a:schemeClr val="tx1"/>
                </a:solidFill>
                <a:latin typeface="Verdana" panose="020B0604030504040204" pitchFamily="34" charset="0"/>
              </a:defRPr>
            </a:lvl6pPr>
            <a:lvl7pPr marL="2971800" indent="-228600" fontAlgn="base">
              <a:spcBef>
                <a:spcPct val="0"/>
              </a:spcBef>
              <a:spcAft>
                <a:spcPct val="0"/>
              </a:spcAft>
              <a:defRPr>
                <a:solidFill>
                  <a:schemeClr val="tx1"/>
                </a:solidFill>
                <a:latin typeface="Verdana" panose="020B0604030504040204" pitchFamily="34" charset="0"/>
              </a:defRPr>
            </a:lvl7pPr>
            <a:lvl8pPr marL="3429000" indent="-228600" fontAlgn="base">
              <a:spcBef>
                <a:spcPct val="0"/>
              </a:spcBef>
              <a:spcAft>
                <a:spcPct val="0"/>
              </a:spcAft>
              <a:defRPr>
                <a:solidFill>
                  <a:schemeClr val="tx1"/>
                </a:solidFill>
                <a:latin typeface="Verdana" panose="020B0604030504040204" pitchFamily="34" charset="0"/>
              </a:defRPr>
            </a:lvl8pPr>
            <a:lvl9pPr marL="3886200" indent="-228600" fontAlgn="base">
              <a:spcBef>
                <a:spcPct val="0"/>
              </a:spcBef>
              <a:spcAft>
                <a:spcPct val="0"/>
              </a:spcAft>
              <a:defRPr>
                <a:solidFill>
                  <a:schemeClr val="tx1"/>
                </a:solidFill>
                <a:latin typeface="Verdana" panose="020B0604030504040204" pitchFamily="34" charset="0"/>
              </a:defRPr>
            </a:lvl9pPr>
          </a:lstStyle>
          <a:p>
            <a:pPr eaLnBrk="1" hangingPunct="1"/>
            <a:r>
              <a:rPr lang="en-US" altLang="en-US" dirty="0"/>
              <a:t>no</a:t>
            </a:r>
          </a:p>
        </p:txBody>
      </p:sp>
    </p:spTree>
    <p:extLst>
      <p:ext uri="{BB962C8B-B14F-4D97-AF65-F5344CB8AC3E}">
        <p14:creationId xmlns:p14="http://schemas.microsoft.com/office/powerpoint/2010/main" val="551585487"/>
      </p:ext>
    </p:extLst>
  </p:cSld>
  <p:clrMap bg1="lt1" tx1="dk1" bg2="lt2" tx2="dk2" accent1="accent1" accent2="accent2" accent3="accent3" accent4="accent4" accent5="accent5" accent6="accent6" hlink="hlink" folHlink="folHlink"/>
  <p:sldLayoutIdLst>
    <p:sldLayoutId id="2147483665" r:id="rId1"/>
  </p:sldLayoutIdLst>
  <p:hf hdr="0"/>
  <p:txStyles>
    <p:titleStyle>
      <a:lvl1pPr algn="l" rtl="0" eaLnBrk="1" fontAlgn="base" hangingPunct="1">
        <a:spcBef>
          <a:spcPct val="0"/>
        </a:spcBef>
        <a:spcAft>
          <a:spcPct val="0"/>
        </a:spcAft>
        <a:defRPr lang="en-GB" sz="2600" b="1" kern="1200">
          <a:solidFill>
            <a:srgbClr val="FF9E18"/>
          </a:solidFill>
          <a:latin typeface="+mj-lt"/>
          <a:ea typeface="+mj-ea"/>
          <a:cs typeface="+mj-cs"/>
        </a:defRPr>
      </a:lvl1pPr>
      <a:lvl2pPr algn="l" rtl="0" eaLnBrk="1" fontAlgn="base" hangingPunct="1">
        <a:spcBef>
          <a:spcPct val="0"/>
        </a:spcBef>
        <a:spcAft>
          <a:spcPct val="0"/>
        </a:spcAft>
        <a:defRPr sz="2600" b="1">
          <a:solidFill>
            <a:srgbClr val="FF9E18"/>
          </a:solidFill>
          <a:latin typeface="Verdana" panose="020B0604030504040204" pitchFamily="34" charset="0"/>
        </a:defRPr>
      </a:lvl2pPr>
      <a:lvl3pPr algn="l" rtl="0" eaLnBrk="1" fontAlgn="base" hangingPunct="1">
        <a:spcBef>
          <a:spcPct val="0"/>
        </a:spcBef>
        <a:spcAft>
          <a:spcPct val="0"/>
        </a:spcAft>
        <a:defRPr sz="2600" b="1">
          <a:solidFill>
            <a:srgbClr val="FF9E18"/>
          </a:solidFill>
          <a:latin typeface="Verdana" panose="020B0604030504040204" pitchFamily="34" charset="0"/>
        </a:defRPr>
      </a:lvl3pPr>
      <a:lvl4pPr algn="l" rtl="0" eaLnBrk="1" fontAlgn="base" hangingPunct="1">
        <a:spcBef>
          <a:spcPct val="0"/>
        </a:spcBef>
        <a:spcAft>
          <a:spcPct val="0"/>
        </a:spcAft>
        <a:defRPr sz="2600" b="1">
          <a:solidFill>
            <a:srgbClr val="FF9E18"/>
          </a:solidFill>
          <a:latin typeface="Verdana" panose="020B0604030504040204" pitchFamily="34" charset="0"/>
        </a:defRPr>
      </a:lvl4pPr>
      <a:lvl5pPr algn="l" rtl="0" eaLnBrk="1" fontAlgn="base" hangingPunct="1">
        <a:spcBef>
          <a:spcPct val="0"/>
        </a:spcBef>
        <a:spcAft>
          <a:spcPct val="0"/>
        </a:spcAft>
        <a:defRPr sz="2600" b="1">
          <a:solidFill>
            <a:srgbClr val="FF9E18"/>
          </a:solidFill>
          <a:latin typeface="Verdana" panose="020B0604030504040204" pitchFamily="34" charset="0"/>
        </a:defRPr>
      </a:lvl5pPr>
      <a:lvl6pPr marL="457200" algn="l" rtl="0" eaLnBrk="1" fontAlgn="base" hangingPunct="1">
        <a:spcBef>
          <a:spcPct val="0"/>
        </a:spcBef>
        <a:spcAft>
          <a:spcPct val="0"/>
        </a:spcAft>
        <a:defRPr sz="2600" b="1">
          <a:solidFill>
            <a:srgbClr val="FF9E18"/>
          </a:solidFill>
          <a:latin typeface="Verdana" panose="020B0604030504040204" pitchFamily="34" charset="0"/>
        </a:defRPr>
      </a:lvl6pPr>
      <a:lvl7pPr marL="914400" algn="l" rtl="0" eaLnBrk="1" fontAlgn="base" hangingPunct="1">
        <a:spcBef>
          <a:spcPct val="0"/>
        </a:spcBef>
        <a:spcAft>
          <a:spcPct val="0"/>
        </a:spcAft>
        <a:defRPr sz="2600" b="1">
          <a:solidFill>
            <a:srgbClr val="FF9E18"/>
          </a:solidFill>
          <a:latin typeface="Verdana" panose="020B0604030504040204" pitchFamily="34" charset="0"/>
        </a:defRPr>
      </a:lvl7pPr>
      <a:lvl8pPr marL="1371600" algn="l" rtl="0" eaLnBrk="1" fontAlgn="base" hangingPunct="1">
        <a:spcBef>
          <a:spcPct val="0"/>
        </a:spcBef>
        <a:spcAft>
          <a:spcPct val="0"/>
        </a:spcAft>
        <a:defRPr sz="2600" b="1">
          <a:solidFill>
            <a:srgbClr val="FF9E18"/>
          </a:solidFill>
          <a:latin typeface="Verdana" panose="020B0604030504040204" pitchFamily="34" charset="0"/>
        </a:defRPr>
      </a:lvl8pPr>
      <a:lvl9pPr marL="1828800" algn="l" rtl="0" eaLnBrk="1" fontAlgn="base" hangingPunct="1">
        <a:spcBef>
          <a:spcPct val="0"/>
        </a:spcBef>
        <a:spcAft>
          <a:spcPct val="0"/>
        </a:spcAft>
        <a:defRPr sz="2600" b="1">
          <a:solidFill>
            <a:srgbClr val="FF9E18"/>
          </a:solidFill>
          <a:latin typeface="Verdana" panose="020B0604030504040204" pitchFamily="34" charset="0"/>
        </a:defRPr>
      </a:lvl9pPr>
    </p:titleStyle>
    <p:bodyStyle>
      <a:lvl1pPr indent="6350" algn="l" rtl="0" eaLnBrk="1" fontAlgn="base" hangingPunct="1">
        <a:lnSpc>
          <a:spcPct val="110000"/>
        </a:lnSpc>
        <a:spcBef>
          <a:spcPct val="0"/>
        </a:spcBef>
        <a:spcAft>
          <a:spcPts val="1200"/>
        </a:spcAft>
        <a:buFont typeface="Arial" panose="020B0604020202020204" pitchFamily="34" charset="0"/>
        <a:defRPr lang="en-US" sz="1600" kern="1200" dirty="0">
          <a:solidFill>
            <a:srgbClr val="404043"/>
          </a:solidFill>
          <a:latin typeface="Verdana" panose="020B0604030504040204" pitchFamily="34" charset="0"/>
          <a:ea typeface="+mn-ea"/>
          <a:cs typeface="+mn-cs"/>
        </a:defRPr>
      </a:lvl1pPr>
      <a:lvl2pPr marL="4763" algn="l" rtl="0" eaLnBrk="1" fontAlgn="base" hangingPunct="1">
        <a:lnSpc>
          <a:spcPct val="110000"/>
        </a:lnSpc>
        <a:spcBef>
          <a:spcPct val="0"/>
        </a:spcBef>
        <a:spcAft>
          <a:spcPct val="0"/>
        </a:spcAft>
        <a:buFont typeface="Arial" panose="020B0604020202020204" pitchFamily="34" charset="0"/>
        <a:defRPr lang="en-GB" sz="1600" b="1" kern="1200">
          <a:solidFill>
            <a:srgbClr val="FF9E18"/>
          </a:solidFill>
          <a:latin typeface="Verdana" panose="020B0604030504040204" pitchFamily="34" charset="0"/>
          <a:ea typeface="Verdana" panose="020B0604030504040204" pitchFamily="34" charset="0"/>
          <a:cs typeface="Verdana" panose="020B0604030504040204" pitchFamily="34" charset="0"/>
        </a:defRPr>
      </a:lvl2pPr>
      <a:lvl3pPr marL="222250" indent="-217488" algn="l" rtl="0" eaLnBrk="1" fontAlgn="t" hangingPunct="1">
        <a:lnSpc>
          <a:spcPct val="110000"/>
        </a:lnSpc>
        <a:spcBef>
          <a:spcPct val="0"/>
        </a:spcBef>
        <a:spcAft>
          <a:spcPts val="600"/>
        </a:spcAft>
        <a:buClr>
          <a:srgbClr val="404043"/>
        </a:buClr>
        <a:buSzPct val="100000"/>
        <a:buFont typeface="Helvetica" pitchFamily="2" charset="0"/>
        <a:buChar char="•"/>
        <a:defRPr lang="en-GB" sz="1600" kern="1200" dirty="0">
          <a:solidFill>
            <a:srgbClr val="404043"/>
          </a:solidFill>
          <a:latin typeface="Verdana" panose="020B0604030504040204" pitchFamily="34" charset="0"/>
          <a:ea typeface="Verdana" panose="020B0604030504040204" pitchFamily="34" charset="0"/>
          <a:cs typeface="Verdana" panose="020B0604030504040204" pitchFamily="34" charset="0"/>
        </a:defRPr>
      </a:lvl3pPr>
      <a:lvl4pPr marL="444500" indent="-206375" algn="l" rtl="0" eaLnBrk="1" fontAlgn="base" hangingPunct="1">
        <a:lnSpc>
          <a:spcPct val="110000"/>
        </a:lnSpc>
        <a:spcBef>
          <a:spcPct val="0"/>
        </a:spcBef>
        <a:spcAft>
          <a:spcPts val="300"/>
        </a:spcAft>
        <a:buClr>
          <a:srgbClr val="404043"/>
        </a:buClr>
        <a:buSzPct val="110000"/>
        <a:buFont typeface="Arial" panose="020B0604020202020204" pitchFamily="34" charset="0"/>
        <a:buChar char="•"/>
        <a:defRPr lang="en-GB" sz="1400" kern="1200" dirty="0">
          <a:solidFill>
            <a:srgbClr val="404043"/>
          </a:solidFill>
          <a:latin typeface="+mn-lt"/>
          <a:ea typeface="Verdana" panose="020B0604030504040204" pitchFamily="34" charset="0"/>
          <a:cs typeface="Verdana" panose="020B0604030504040204" pitchFamily="34" charset="0"/>
        </a:defRPr>
      </a:lvl4pPr>
      <a:lvl5pPr marL="615950" indent="-160338" algn="l" rtl="0" eaLnBrk="1" fontAlgn="base" hangingPunct="1">
        <a:lnSpc>
          <a:spcPct val="110000"/>
        </a:lnSpc>
        <a:spcBef>
          <a:spcPts val="300"/>
        </a:spcBef>
        <a:spcAft>
          <a:spcPct val="0"/>
        </a:spcAft>
        <a:buClr>
          <a:srgbClr val="404043"/>
        </a:buClr>
        <a:buFont typeface="Arial" panose="020B0604020202020204" pitchFamily="34" charset="0"/>
        <a:buChar char="•"/>
        <a:defRPr lang="en-GB" sz="1200" kern="1200" dirty="0">
          <a:solidFill>
            <a:srgbClr val="404043"/>
          </a:solidFill>
          <a:latin typeface="+mn-lt"/>
          <a:ea typeface="Verdana" panose="020B0604030504040204" pitchFamily="34" charset="0"/>
          <a:cs typeface="Verdana" panose="020B0604030504040204" pitchFamily="34" charset="0"/>
        </a:defRPr>
      </a:lvl5pPr>
      <a:lvl6pPr marL="804863" marR="0" indent="-163513" algn="l" defTabSz="914400" rtl="0" eaLnBrk="1" fontAlgn="auto" latinLnBrk="0" hangingPunct="1">
        <a:lnSpc>
          <a:spcPct val="90000"/>
        </a:lnSpc>
        <a:spcBef>
          <a:spcPts val="500"/>
        </a:spcBef>
        <a:spcAft>
          <a:spcPts val="0"/>
        </a:spcAft>
        <a:buClr>
          <a:srgbClr val="404043"/>
        </a:buClr>
        <a:buSzTx/>
        <a:buFont typeface="Arial" panose="020B0604020202020204" pitchFamily="34" charset="0"/>
        <a:buChar char="•"/>
        <a:tabLst/>
        <a:defRPr lang="en-GB" sz="1200" kern="1200" smtClean="0">
          <a:solidFill>
            <a:srgbClr val="404043"/>
          </a:solidFill>
          <a:effectLst/>
          <a:latin typeface="+mn-lt"/>
          <a:ea typeface="+mn-ea"/>
          <a:cs typeface="+mn-cs"/>
        </a:defRPr>
      </a:lvl6pPr>
      <a:lvl7pPr marL="968375" indent="-163513" algn="l" defTabSz="914400" rtl="0" eaLnBrk="1" latinLnBrk="0" hangingPunct="1">
        <a:lnSpc>
          <a:spcPct val="90000"/>
        </a:lnSpc>
        <a:spcBef>
          <a:spcPts val="500"/>
        </a:spcBef>
        <a:buClr>
          <a:srgbClr val="404043"/>
        </a:buClr>
        <a:buFont typeface="Arial" panose="020B0604020202020204" pitchFamily="34" charset="0"/>
        <a:buChar char="•"/>
        <a:defRPr sz="1200" kern="1200">
          <a:solidFill>
            <a:srgbClr val="404043"/>
          </a:solidFill>
          <a:latin typeface="+mn-lt"/>
          <a:ea typeface="+mn-ea"/>
          <a:cs typeface="+mn-cs"/>
        </a:defRPr>
      </a:lvl7pPr>
      <a:lvl8pPr marL="1146175" indent="-163513" algn="l" defTabSz="914400" rtl="0" eaLnBrk="1" latinLnBrk="0" hangingPunct="1">
        <a:lnSpc>
          <a:spcPct val="90000"/>
        </a:lnSpc>
        <a:spcBef>
          <a:spcPts val="500"/>
        </a:spcBef>
        <a:buClr>
          <a:srgbClr val="404043"/>
        </a:buClr>
        <a:buFont typeface="Arial" panose="020B0604020202020204" pitchFamily="34" charset="0"/>
        <a:buChar char="•"/>
        <a:defRPr sz="1200" kern="1200">
          <a:solidFill>
            <a:srgbClr val="404043"/>
          </a:solidFill>
          <a:latin typeface="+mn-lt"/>
          <a:ea typeface="+mn-ea"/>
          <a:cs typeface="+mn-cs"/>
        </a:defRPr>
      </a:lvl8pPr>
      <a:lvl9pPr marL="1309688" indent="-163513" algn="l" defTabSz="914400" rtl="0" eaLnBrk="1" latinLnBrk="0" hangingPunct="1">
        <a:lnSpc>
          <a:spcPct val="90000"/>
        </a:lnSpc>
        <a:spcBef>
          <a:spcPts val="500"/>
        </a:spcBef>
        <a:buClr>
          <a:srgbClr val="404043"/>
        </a:buClr>
        <a:buFont typeface="Arial" panose="020B0604020202020204" pitchFamily="34" charset="0"/>
        <a:buChar char="•"/>
        <a:defRPr sz="1200" kern="1200">
          <a:solidFill>
            <a:srgbClr val="404043"/>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3.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r="30000"/>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A74EBEB-D7DE-624E-73B1-831CFC6E5F75}"/>
              </a:ext>
            </a:extLst>
          </p:cNvPr>
          <p:cNvSpPr txBox="1">
            <a:spLocks/>
          </p:cNvSpPr>
          <p:nvPr/>
        </p:nvSpPr>
        <p:spPr>
          <a:xfrm>
            <a:off x="6630629" y="1959834"/>
            <a:ext cx="5632768" cy="1469166"/>
          </a:xfrm>
          <a:prstGeom prst="rect">
            <a:avLst/>
          </a:prstGeom>
        </p:spPr>
        <p:txBody>
          <a:bodyPr/>
          <a:lstStyle>
            <a:lvl1pPr algn="l" rtl="0" eaLnBrk="1" fontAlgn="base" hangingPunct="1">
              <a:spcBef>
                <a:spcPct val="0"/>
              </a:spcBef>
              <a:spcAft>
                <a:spcPct val="0"/>
              </a:spcAft>
              <a:defRPr lang="en-GB" sz="2600" b="1" kern="1200">
                <a:solidFill>
                  <a:srgbClr val="FF9E18"/>
                </a:solidFill>
                <a:latin typeface="+mj-lt"/>
                <a:ea typeface="+mj-ea"/>
                <a:cs typeface="+mj-cs"/>
              </a:defRPr>
            </a:lvl1pPr>
            <a:lvl2pPr algn="l" rtl="0" eaLnBrk="1" fontAlgn="base" hangingPunct="1">
              <a:spcBef>
                <a:spcPct val="0"/>
              </a:spcBef>
              <a:spcAft>
                <a:spcPct val="0"/>
              </a:spcAft>
              <a:defRPr sz="2600" b="1">
                <a:solidFill>
                  <a:srgbClr val="FF9E18"/>
                </a:solidFill>
                <a:latin typeface="Verdana" panose="020B0604030504040204" pitchFamily="34" charset="0"/>
              </a:defRPr>
            </a:lvl2pPr>
            <a:lvl3pPr algn="l" rtl="0" eaLnBrk="1" fontAlgn="base" hangingPunct="1">
              <a:spcBef>
                <a:spcPct val="0"/>
              </a:spcBef>
              <a:spcAft>
                <a:spcPct val="0"/>
              </a:spcAft>
              <a:defRPr sz="2600" b="1">
                <a:solidFill>
                  <a:srgbClr val="FF9E18"/>
                </a:solidFill>
                <a:latin typeface="Verdana" panose="020B0604030504040204" pitchFamily="34" charset="0"/>
              </a:defRPr>
            </a:lvl3pPr>
            <a:lvl4pPr algn="l" rtl="0" eaLnBrk="1" fontAlgn="base" hangingPunct="1">
              <a:spcBef>
                <a:spcPct val="0"/>
              </a:spcBef>
              <a:spcAft>
                <a:spcPct val="0"/>
              </a:spcAft>
              <a:defRPr sz="2600" b="1">
                <a:solidFill>
                  <a:srgbClr val="FF9E18"/>
                </a:solidFill>
                <a:latin typeface="Verdana" panose="020B0604030504040204" pitchFamily="34" charset="0"/>
              </a:defRPr>
            </a:lvl4pPr>
            <a:lvl5pPr algn="l" rtl="0" eaLnBrk="1" fontAlgn="base" hangingPunct="1">
              <a:spcBef>
                <a:spcPct val="0"/>
              </a:spcBef>
              <a:spcAft>
                <a:spcPct val="0"/>
              </a:spcAft>
              <a:defRPr sz="2600" b="1">
                <a:solidFill>
                  <a:srgbClr val="FF9E18"/>
                </a:solidFill>
                <a:latin typeface="Verdana" panose="020B0604030504040204" pitchFamily="34" charset="0"/>
              </a:defRPr>
            </a:lvl5pPr>
            <a:lvl6pPr marL="457200" algn="l" rtl="0" eaLnBrk="1" fontAlgn="base" hangingPunct="1">
              <a:spcBef>
                <a:spcPct val="0"/>
              </a:spcBef>
              <a:spcAft>
                <a:spcPct val="0"/>
              </a:spcAft>
              <a:defRPr sz="2600" b="1">
                <a:solidFill>
                  <a:srgbClr val="FF9E18"/>
                </a:solidFill>
                <a:latin typeface="Verdana" panose="020B0604030504040204" pitchFamily="34" charset="0"/>
              </a:defRPr>
            </a:lvl6pPr>
            <a:lvl7pPr marL="914400" algn="l" rtl="0" eaLnBrk="1" fontAlgn="base" hangingPunct="1">
              <a:spcBef>
                <a:spcPct val="0"/>
              </a:spcBef>
              <a:spcAft>
                <a:spcPct val="0"/>
              </a:spcAft>
              <a:defRPr sz="2600" b="1">
                <a:solidFill>
                  <a:srgbClr val="FF9E18"/>
                </a:solidFill>
                <a:latin typeface="Verdana" panose="020B0604030504040204" pitchFamily="34" charset="0"/>
              </a:defRPr>
            </a:lvl7pPr>
            <a:lvl8pPr marL="1371600" algn="l" rtl="0" eaLnBrk="1" fontAlgn="base" hangingPunct="1">
              <a:spcBef>
                <a:spcPct val="0"/>
              </a:spcBef>
              <a:spcAft>
                <a:spcPct val="0"/>
              </a:spcAft>
              <a:defRPr sz="2600" b="1">
                <a:solidFill>
                  <a:srgbClr val="FF9E18"/>
                </a:solidFill>
                <a:latin typeface="Verdana" panose="020B0604030504040204" pitchFamily="34" charset="0"/>
              </a:defRPr>
            </a:lvl8pPr>
            <a:lvl9pPr marL="1828800" algn="l" rtl="0" eaLnBrk="1" fontAlgn="base" hangingPunct="1">
              <a:spcBef>
                <a:spcPct val="0"/>
              </a:spcBef>
              <a:spcAft>
                <a:spcPct val="0"/>
              </a:spcAft>
              <a:defRPr sz="2600" b="1">
                <a:solidFill>
                  <a:srgbClr val="FF9E18"/>
                </a:solidFill>
                <a:latin typeface="Verdana" panose="020B0604030504040204" pitchFamily="34" charset="0"/>
              </a:defRPr>
            </a:lvl9pPr>
          </a:lstStyle>
          <a:p>
            <a:pPr>
              <a:lnSpc>
                <a:spcPts val="3800"/>
              </a:lnSpc>
            </a:pPr>
            <a:r>
              <a:rPr lang="en-US" dirty="0">
                <a:solidFill>
                  <a:schemeClr val="accent1"/>
                </a:solidFill>
              </a:rPr>
              <a:t>ALLEVYN</a:t>
            </a:r>
            <a:r>
              <a:rPr lang="en-US" baseline="30000" dirty="0">
                <a:solidFill>
                  <a:schemeClr val="accent1"/>
                </a:solidFill>
                <a:ea typeface="Verdana"/>
              </a:rPr>
              <a:t>◊</a:t>
            </a:r>
            <a:r>
              <a:rPr lang="en-US" dirty="0">
                <a:solidFill>
                  <a:schemeClr val="accent1"/>
                </a:solidFill>
                <a:ea typeface="Verdana"/>
              </a:rPr>
              <a:t> </a:t>
            </a:r>
            <a:r>
              <a:rPr lang="en-US" dirty="0">
                <a:solidFill>
                  <a:schemeClr val="accent1"/>
                </a:solidFill>
              </a:rPr>
              <a:t>LIFE Dressing </a:t>
            </a:r>
            <a:r>
              <a:rPr lang="en-US" b="0" dirty="0">
                <a:solidFill>
                  <a:schemeClr val="accent1"/>
                </a:solidFill>
              </a:rPr>
              <a:t>Mode of action for </a:t>
            </a:r>
            <a:br>
              <a:rPr lang="en-US" b="0" dirty="0">
                <a:solidFill>
                  <a:schemeClr val="accent1"/>
                </a:solidFill>
              </a:rPr>
            </a:br>
            <a:r>
              <a:rPr lang="en-US" b="0" dirty="0">
                <a:solidFill>
                  <a:schemeClr val="accent1"/>
                </a:solidFill>
              </a:rPr>
              <a:t>pressure injury prevention</a:t>
            </a:r>
          </a:p>
        </p:txBody>
      </p:sp>
      <p:pic>
        <p:nvPicPr>
          <p:cNvPr id="7" name="Picture 8">
            <a:extLst>
              <a:ext uri="{FF2B5EF4-FFF2-40B4-BE49-F238E27FC236}">
                <a16:creationId xmlns:a16="http://schemas.microsoft.com/office/drawing/2014/main" id="{795A68CE-5854-C41F-ABE3-9F4067A4403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078226" y="454268"/>
            <a:ext cx="27273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04492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3A542B4-413C-9DDE-BF53-A697E0C14877}"/>
              </a:ext>
            </a:extLst>
          </p:cNvPr>
          <p:cNvSpPr>
            <a:spLocks noGrp="1"/>
          </p:cNvSpPr>
          <p:nvPr>
            <p:ph type="sldNum" sz="quarter" idx="2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596925-CCAD-3D42-B7EF-2F125D6A362A}" type="slidenum">
              <a:rPr kumimoji="0" lang="en-GB" sz="900" b="0" i="0" u="none" strike="noStrike" kern="1200" cap="none" spc="0" normalizeH="0" baseline="0" noProof="0" smtClean="0">
                <a:ln>
                  <a:noFill/>
                </a:ln>
                <a:solidFill>
                  <a:srgbClr val="404043">
                    <a:lumMod val="60000"/>
                    <a:lumOff val="40000"/>
                  </a:srgbClr>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900" b="0" i="0" u="none" strike="noStrike" kern="1200" cap="none" spc="0" normalizeH="0" baseline="0" noProof="0" dirty="0">
              <a:ln>
                <a:noFill/>
              </a:ln>
              <a:solidFill>
                <a:srgbClr val="404043">
                  <a:lumMod val="60000"/>
                  <a:lumOff val="40000"/>
                </a:srgbClr>
              </a:solidFill>
              <a:effectLst/>
              <a:uLnTx/>
              <a:uFillTx/>
              <a:latin typeface="Verdana"/>
              <a:ea typeface="+mn-ea"/>
              <a:cs typeface="+mn-cs"/>
            </a:endParaRPr>
          </a:p>
        </p:txBody>
      </p:sp>
      <p:sp>
        <p:nvSpPr>
          <p:cNvPr id="7" name="Title 1">
            <a:extLst>
              <a:ext uri="{FF2B5EF4-FFF2-40B4-BE49-F238E27FC236}">
                <a16:creationId xmlns:a16="http://schemas.microsoft.com/office/drawing/2014/main" id="{29310967-E170-9D73-839D-2EB94543AFC3}"/>
              </a:ext>
            </a:extLst>
          </p:cNvPr>
          <p:cNvSpPr txBox="1">
            <a:spLocks/>
          </p:cNvSpPr>
          <p:nvPr/>
        </p:nvSpPr>
        <p:spPr bwMode="auto">
          <a:xfrm>
            <a:off x="360000" y="360000"/>
            <a:ext cx="6529687" cy="509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1" fontAlgn="base" hangingPunct="1">
              <a:spcBef>
                <a:spcPct val="0"/>
              </a:spcBef>
              <a:spcAft>
                <a:spcPct val="0"/>
              </a:spcAft>
              <a:defRPr lang="en-GB" sz="2600" b="1" kern="1200">
                <a:solidFill>
                  <a:srgbClr val="FF9E18"/>
                </a:solidFill>
                <a:latin typeface="+mj-lt"/>
                <a:ea typeface="+mj-ea"/>
                <a:cs typeface="+mj-cs"/>
              </a:defRPr>
            </a:lvl1pPr>
            <a:lvl2pPr algn="l" rtl="0" eaLnBrk="1" fontAlgn="base" hangingPunct="1">
              <a:spcBef>
                <a:spcPct val="0"/>
              </a:spcBef>
              <a:spcAft>
                <a:spcPct val="0"/>
              </a:spcAft>
              <a:defRPr sz="2600" b="1">
                <a:solidFill>
                  <a:srgbClr val="FF9E18"/>
                </a:solidFill>
                <a:latin typeface="Verdana" panose="020B0604030504040204" pitchFamily="34" charset="0"/>
              </a:defRPr>
            </a:lvl2pPr>
            <a:lvl3pPr algn="l" rtl="0" eaLnBrk="1" fontAlgn="base" hangingPunct="1">
              <a:spcBef>
                <a:spcPct val="0"/>
              </a:spcBef>
              <a:spcAft>
                <a:spcPct val="0"/>
              </a:spcAft>
              <a:defRPr sz="2600" b="1">
                <a:solidFill>
                  <a:srgbClr val="FF9E18"/>
                </a:solidFill>
                <a:latin typeface="Verdana" panose="020B0604030504040204" pitchFamily="34" charset="0"/>
              </a:defRPr>
            </a:lvl3pPr>
            <a:lvl4pPr algn="l" rtl="0" eaLnBrk="1" fontAlgn="base" hangingPunct="1">
              <a:spcBef>
                <a:spcPct val="0"/>
              </a:spcBef>
              <a:spcAft>
                <a:spcPct val="0"/>
              </a:spcAft>
              <a:defRPr sz="2600" b="1">
                <a:solidFill>
                  <a:srgbClr val="FF9E18"/>
                </a:solidFill>
                <a:latin typeface="Verdana" panose="020B0604030504040204" pitchFamily="34" charset="0"/>
              </a:defRPr>
            </a:lvl4pPr>
            <a:lvl5pPr algn="l" rtl="0" eaLnBrk="1" fontAlgn="base" hangingPunct="1">
              <a:spcBef>
                <a:spcPct val="0"/>
              </a:spcBef>
              <a:spcAft>
                <a:spcPct val="0"/>
              </a:spcAft>
              <a:defRPr sz="2600" b="1">
                <a:solidFill>
                  <a:srgbClr val="FF9E18"/>
                </a:solidFill>
                <a:latin typeface="Verdana" panose="020B0604030504040204" pitchFamily="34" charset="0"/>
              </a:defRPr>
            </a:lvl5pPr>
            <a:lvl6pPr marL="457200" algn="l" rtl="0" eaLnBrk="1" fontAlgn="base" hangingPunct="1">
              <a:spcBef>
                <a:spcPct val="0"/>
              </a:spcBef>
              <a:spcAft>
                <a:spcPct val="0"/>
              </a:spcAft>
              <a:defRPr sz="2600" b="1">
                <a:solidFill>
                  <a:srgbClr val="FF9E18"/>
                </a:solidFill>
                <a:latin typeface="Verdana" panose="020B0604030504040204" pitchFamily="34" charset="0"/>
              </a:defRPr>
            </a:lvl6pPr>
            <a:lvl7pPr marL="914400" algn="l" rtl="0" eaLnBrk="1" fontAlgn="base" hangingPunct="1">
              <a:spcBef>
                <a:spcPct val="0"/>
              </a:spcBef>
              <a:spcAft>
                <a:spcPct val="0"/>
              </a:spcAft>
              <a:defRPr sz="2600" b="1">
                <a:solidFill>
                  <a:srgbClr val="FF9E18"/>
                </a:solidFill>
                <a:latin typeface="Verdana" panose="020B0604030504040204" pitchFamily="34" charset="0"/>
              </a:defRPr>
            </a:lvl7pPr>
            <a:lvl8pPr marL="1371600" algn="l" rtl="0" eaLnBrk="1" fontAlgn="base" hangingPunct="1">
              <a:spcBef>
                <a:spcPct val="0"/>
              </a:spcBef>
              <a:spcAft>
                <a:spcPct val="0"/>
              </a:spcAft>
              <a:defRPr sz="2600" b="1">
                <a:solidFill>
                  <a:srgbClr val="FF9E18"/>
                </a:solidFill>
                <a:latin typeface="Verdana" panose="020B0604030504040204" pitchFamily="34" charset="0"/>
              </a:defRPr>
            </a:lvl8pPr>
            <a:lvl9pPr marL="1828800" algn="l" rtl="0" eaLnBrk="1" fontAlgn="base" hangingPunct="1">
              <a:spcBef>
                <a:spcPct val="0"/>
              </a:spcBef>
              <a:spcAft>
                <a:spcPct val="0"/>
              </a:spcAft>
              <a:defRPr sz="2600" b="1">
                <a:solidFill>
                  <a:srgbClr val="FF9E18"/>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600" b="1" i="0" u="none" strike="noStrike" kern="1200" cap="none" spc="0" normalizeH="0" baseline="0" noProof="0" dirty="0">
                <a:ln>
                  <a:noFill/>
                </a:ln>
                <a:solidFill>
                  <a:srgbClr val="FF9E18"/>
                </a:solidFill>
                <a:effectLst/>
                <a:uLnTx/>
                <a:uFillTx/>
                <a:latin typeface="Verdana"/>
                <a:ea typeface="+mj-ea"/>
                <a:cs typeface="+mj-cs"/>
              </a:rPr>
              <a:t>Reducing pressure injury incidence</a:t>
            </a:r>
          </a:p>
        </p:txBody>
      </p:sp>
      <p:sp>
        <p:nvSpPr>
          <p:cNvPr id="11" name="Content Placeholder 3">
            <a:extLst>
              <a:ext uri="{FF2B5EF4-FFF2-40B4-BE49-F238E27FC236}">
                <a16:creationId xmlns:a16="http://schemas.microsoft.com/office/drawing/2014/main" id="{5BFA2B94-8A9F-3452-01FC-6E88B4483AB0}"/>
              </a:ext>
            </a:extLst>
          </p:cNvPr>
          <p:cNvSpPr txBox="1">
            <a:spLocks/>
          </p:cNvSpPr>
          <p:nvPr/>
        </p:nvSpPr>
        <p:spPr>
          <a:xfrm>
            <a:off x="360001" y="1088801"/>
            <a:ext cx="11020203" cy="694479"/>
          </a:xfrm>
          <a:prstGeom prst="rect">
            <a:avLst/>
          </a:prstGeom>
        </p:spPr>
        <p:txBody>
          <a:bodyPr vert="horz" lIns="0" tIns="0" rIns="0" bIns="0" rtlCol="0" anchor="t">
            <a:noAutofit/>
          </a:bodyPr>
          <a:lstStyle>
            <a:lvl1pPr indent="6350" algn="l" rtl="0" eaLnBrk="1" fontAlgn="base" hangingPunct="1">
              <a:lnSpc>
                <a:spcPct val="110000"/>
              </a:lnSpc>
              <a:spcBef>
                <a:spcPct val="0"/>
              </a:spcBef>
              <a:spcAft>
                <a:spcPts val="1200"/>
              </a:spcAft>
              <a:buFont typeface="Arial" panose="020B0604020202020204" pitchFamily="34" charset="0"/>
              <a:defRPr lang="en-US" sz="1600" kern="1200">
                <a:solidFill>
                  <a:srgbClr val="404043"/>
                </a:solidFill>
                <a:latin typeface="Verdana" panose="020B0604030504040204" pitchFamily="34" charset="0"/>
                <a:ea typeface="+mn-ea"/>
                <a:cs typeface="+mn-cs"/>
              </a:defRPr>
            </a:lvl1pPr>
            <a:lvl2pPr marL="4763" algn="l" rtl="0" eaLnBrk="1" fontAlgn="base" hangingPunct="1">
              <a:lnSpc>
                <a:spcPct val="110000"/>
              </a:lnSpc>
              <a:spcBef>
                <a:spcPct val="0"/>
              </a:spcBef>
              <a:spcAft>
                <a:spcPct val="0"/>
              </a:spcAft>
              <a:buFont typeface="Arial" panose="020B0604020202020204" pitchFamily="34" charset="0"/>
              <a:defRPr lang="en-GB" sz="1600" b="1" kern="1200">
                <a:solidFill>
                  <a:srgbClr val="FF9E18"/>
                </a:solidFill>
                <a:latin typeface="Verdana" panose="020B0604030504040204" pitchFamily="34" charset="0"/>
                <a:ea typeface="Verdana" panose="020B0604030504040204" pitchFamily="34" charset="0"/>
                <a:cs typeface="Verdana" panose="020B0604030504040204" pitchFamily="34" charset="0"/>
              </a:defRPr>
            </a:lvl2pPr>
            <a:lvl3pPr marL="222250" indent="-217488" algn="l" rtl="0" eaLnBrk="1" fontAlgn="t" hangingPunct="1">
              <a:lnSpc>
                <a:spcPct val="110000"/>
              </a:lnSpc>
              <a:spcBef>
                <a:spcPct val="0"/>
              </a:spcBef>
              <a:spcAft>
                <a:spcPts val="600"/>
              </a:spcAft>
              <a:buClr>
                <a:srgbClr val="404043"/>
              </a:buClr>
              <a:buSzPct val="100000"/>
              <a:buFont typeface="Helvetica" pitchFamily="2" charset="0"/>
              <a:buChar char="•"/>
              <a:defRPr lang="en-GB" sz="1600" kern="1200" dirty="0">
                <a:solidFill>
                  <a:srgbClr val="404043"/>
                </a:solidFill>
                <a:latin typeface="Verdana" panose="020B0604030504040204" pitchFamily="34" charset="0"/>
                <a:ea typeface="Verdana" panose="020B0604030504040204" pitchFamily="34" charset="0"/>
                <a:cs typeface="Verdana" panose="020B0604030504040204" pitchFamily="34" charset="0"/>
              </a:defRPr>
            </a:lvl3pPr>
            <a:lvl4pPr marL="444500" indent="-206375" algn="l" rtl="0" eaLnBrk="1" fontAlgn="base" hangingPunct="1">
              <a:lnSpc>
                <a:spcPct val="110000"/>
              </a:lnSpc>
              <a:spcBef>
                <a:spcPct val="0"/>
              </a:spcBef>
              <a:spcAft>
                <a:spcPts val="300"/>
              </a:spcAft>
              <a:buClr>
                <a:srgbClr val="404043"/>
              </a:buClr>
              <a:buSzPct val="110000"/>
              <a:buFont typeface="Arial" panose="020B0604020202020204" pitchFamily="34" charset="0"/>
              <a:buChar char="•"/>
              <a:defRPr lang="en-GB" sz="1400" kern="1200" dirty="0">
                <a:solidFill>
                  <a:srgbClr val="404043"/>
                </a:solidFill>
                <a:latin typeface="+mn-lt"/>
                <a:ea typeface="Verdana" panose="020B0604030504040204" pitchFamily="34" charset="0"/>
                <a:cs typeface="Verdana" panose="020B0604030504040204" pitchFamily="34" charset="0"/>
              </a:defRPr>
            </a:lvl4pPr>
            <a:lvl5pPr marL="615950" indent="-160338" algn="l" rtl="0" eaLnBrk="1" fontAlgn="base" hangingPunct="1">
              <a:lnSpc>
                <a:spcPct val="110000"/>
              </a:lnSpc>
              <a:spcBef>
                <a:spcPts val="300"/>
              </a:spcBef>
              <a:spcAft>
                <a:spcPct val="0"/>
              </a:spcAft>
              <a:buClr>
                <a:srgbClr val="404043"/>
              </a:buClr>
              <a:buFont typeface="Arial" panose="020B0604020202020204" pitchFamily="34" charset="0"/>
              <a:buChar char="•"/>
              <a:defRPr lang="en-GB" sz="1200" kern="1200" dirty="0">
                <a:solidFill>
                  <a:srgbClr val="404043"/>
                </a:solidFill>
                <a:latin typeface="+mn-lt"/>
                <a:ea typeface="Verdana" panose="020B0604030504040204" pitchFamily="34" charset="0"/>
                <a:cs typeface="Verdana" panose="020B0604030504040204" pitchFamily="34" charset="0"/>
              </a:defRPr>
            </a:lvl5pPr>
            <a:lvl6pPr marL="804863" marR="0" indent="-163513" algn="l" defTabSz="914400" rtl="0" eaLnBrk="1" fontAlgn="auto" latinLnBrk="0" hangingPunct="1">
              <a:lnSpc>
                <a:spcPct val="90000"/>
              </a:lnSpc>
              <a:spcBef>
                <a:spcPts val="500"/>
              </a:spcBef>
              <a:spcAft>
                <a:spcPts val="0"/>
              </a:spcAft>
              <a:buClr>
                <a:srgbClr val="404043"/>
              </a:buClr>
              <a:buSzTx/>
              <a:buFont typeface="Arial" panose="020B0604020202020204" pitchFamily="34" charset="0"/>
              <a:buChar char="•"/>
              <a:tabLst/>
              <a:defRPr lang="en-GB" sz="1200" kern="1200" smtClean="0">
                <a:solidFill>
                  <a:srgbClr val="404043"/>
                </a:solidFill>
                <a:effectLst/>
                <a:latin typeface="+mn-lt"/>
                <a:ea typeface="+mn-ea"/>
                <a:cs typeface="+mn-cs"/>
              </a:defRPr>
            </a:lvl6pPr>
            <a:lvl7pPr marL="968375" indent="-163513" algn="l" defTabSz="914400" rtl="0" eaLnBrk="1" latinLnBrk="0" hangingPunct="1">
              <a:lnSpc>
                <a:spcPct val="90000"/>
              </a:lnSpc>
              <a:spcBef>
                <a:spcPts val="500"/>
              </a:spcBef>
              <a:buClr>
                <a:srgbClr val="404043"/>
              </a:buClr>
              <a:buFont typeface="Arial" panose="020B0604020202020204" pitchFamily="34" charset="0"/>
              <a:buChar char="•"/>
              <a:defRPr sz="1200" kern="1200">
                <a:solidFill>
                  <a:srgbClr val="404043"/>
                </a:solidFill>
                <a:latin typeface="+mn-lt"/>
                <a:ea typeface="+mn-ea"/>
                <a:cs typeface="+mn-cs"/>
              </a:defRPr>
            </a:lvl7pPr>
            <a:lvl8pPr marL="1146175" indent="-163513" algn="l" defTabSz="914400" rtl="0" eaLnBrk="1" latinLnBrk="0" hangingPunct="1">
              <a:lnSpc>
                <a:spcPct val="90000"/>
              </a:lnSpc>
              <a:spcBef>
                <a:spcPts val="500"/>
              </a:spcBef>
              <a:buClr>
                <a:srgbClr val="404043"/>
              </a:buClr>
              <a:buFont typeface="Arial" panose="020B0604020202020204" pitchFamily="34" charset="0"/>
              <a:buChar char="•"/>
              <a:defRPr sz="1200" kern="1200">
                <a:solidFill>
                  <a:srgbClr val="404043"/>
                </a:solidFill>
                <a:latin typeface="+mn-lt"/>
                <a:ea typeface="+mn-ea"/>
                <a:cs typeface="+mn-cs"/>
              </a:defRPr>
            </a:lvl8pPr>
            <a:lvl9pPr marL="1309688" indent="-163513" algn="l" defTabSz="914400" rtl="0" eaLnBrk="1" latinLnBrk="0" hangingPunct="1">
              <a:lnSpc>
                <a:spcPct val="90000"/>
              </a:lnSpc>
              <a:spcBef>
                <a:spcPts val="500"/>
              </a:spcBef>
              <a:buClr>
                <a:srgbClr val="404043"/>
              </a:buClr>
              <a:buFont typeface="Arial" panose="020B0604020202020204" pitchFamily="34" charset="0"/>
              <a:buChar char="•"/>
              <a:defRPr sz="1200" kern="1200">
                <a:solidFill>
                  <a:srgbClr val="404043"/>
                </a:solidFill>
                <a:latin typeface="+mn-lt"/>
                <a:ea typeface="+mn-ea"/>
                <a:cs typeface="+mn-cs"/>
              </a:defRPr>
            </a:lvl9pPr>
          </a:lstStyle>
          <a:p>
            <a:pPr marL="0" marR="0" lvl="0" indent="6350" algn="l" defTabSz="914400" rtl="0" eaLnBrk="1" fontAlgn="base" latinLnBrk="0" hangingPunct="1">
              <a:lnSpc>
                <a:spcPct val="110000"/>
              </a:lnSpc>
              <a:spcBef>
                <a:spcPct val="0"/>
              </a:spcBef>
              <a:spcAft>
                <a:spcPts val="1200"/>
              </a:spcAft>
              <a:buClrTx/>
              <a:buSzTx/>
              <a:buFont typeface="Arial" panose="020B0604020202020204" pitchFamily="34" charset="0"/>
              <a:buNone/>
              <a:tabLst/>
              <a:defRPr/>
            </a:pPr>
            <a:r>
              <a:rPr kumimoji="0" lang="en-GB" sz="1600" b="1" i="0" u="none" strike="noStrike" kern="1200" cap="none" spc="0" normalizeH="0" baseline="0" noProof="0" dirty="0">
                <a:ln>
                  <a:noFill/>
                </a:ln>
                <a:solidFill>
                  <a:srgbClr val="404043">
                    <a:lumMod val="60000"/>
                    <a:lumOff val="40000"/>
                  </a:srgbClr>
                </a:solidFill>
                <a:effectLst/>
                <a:uLnTx/>
                <a:uFillTx/>
                <a:latin typeface="Verdana"/>
                <a:ea typeface="+mn-ea"/>
                <a:cs typeface="+mn-cs"/>
              </a:rPr>
              <a:t>ALLEVYN</a:t>
            </a:r>
            <a:r>
              <a:rPr kumimoji="0" lang="en-GB" sz="1600" b="1" i="0" u="none" strike="noStrike" kern="1200" cap="none" spc="0" normalizeH="0" baseline="30000" noProof="0" dirty="0">
                <a:ln>
                  <a:noFill/>
                </a:ln>
                <a:solidFill>
                  <a:srgbClr val="404043">
                    <a:lumMod val="60000"/>
                    <a:lumOff val="40000"/>
                  </a:srgbClr>
                </a:solidFill>
                <a:effectLst/>
                <a:uLnTx/>
                <a:uFillTx/>
                <a:latin typeface="Verdana"/>
                <a:ea typeface="+mn-ea"/>
                <a:cs typeface="+mn-cs"/>
              </a:rPr>
              <a:t>◊</a:t>
            </a:r>
            <a:r>
              <a:rPr kumimoji="0" lang="en-GB" sz="1600" b="1" i="0" u="none" strike="noStrike" kern="1200" cap="none" spc="0" normalizeH="0" baseline="0" noProof="0" dirty="0">
                <a:ln>
                  <a:noFill/>
                </a:ln>
                <a:solidFill>
                  <a:srgbClr val="404043">
                    <a:lumMod val="60000"/>
                    <a:lumOff val="40000"/>
                  </a:srgbClr>
                </a:solidFill>
                <a:effectLst/>
                <a:uLnTx/>
                <a:uFillTx/>
                <a:latin typeface="Verdana"/>
                <a:ea typeface="+mn-ea"/>
                <a:cs typeface="+mn-cs"/>
              </a:rPr>
              <a:t> LIFE Dressings</a:t>
            </a:r>
            <a:r>
              <a:rPr kumimoji="0" lang="en-GB" sz="1600" b="0" i="0" u="none" strike="noStrike" kern="1200" cap="none" spc="0" normalizeH="0" baseline="0" noProof="0" dirty="0">
                <a:ln>
                  <a:noFill/>
                </a:ln>
                <a:solidFill>
                  <a:srgbClr val="404043">
                    <a:lumMod val="60000"/>
                    <a:lumOff val="40000"/>
                  </a:srgbClr>
                </a:solidFill>
                <a:effectLst/>
                <a:uLnTx/>
                <a:uFillTx/>
                <a:latin typeface="Verdana"/>
                <a:ea typeface="+mn-ea"/>
                <a:cs typeface="+mn-cs"/>
              </a:rPr>
              <a:t> help reduce pressure injury incidence,</a:t>
            </a:r>
            <a:r>
              <a:rPr kumimoji="0" lang="en-GB" sz="1600" b="0" i="0" u="none" strike="noStrike" kern="1200" cap="none" spc="0" normalizeH="0" baseline="30000" noProof="0" dirty="0">
                <a:ln>
                  <a:noFill/>
                </a:ln>
                <a:solidFill>
                  <a:srgbClr val="404043">
                    <a:lumMod val="60000"/>
                    <a:lumOff val="40000"/>
                  </a:srgbClr>
                </a:solidFill>
                <a:effectLst/>
                <a:uLnTx/>
                <a:uFillTx/>
                <a:latin typeface="Verdana"/>
                <a:ea typeface="+mn-ea"/>
                <a:cs typeface="+mn-cs"/>
              </a:rPr>
              <a:t>16-18</a:t>
            </a:r>
            <a:r>
              <a:rPr kumimoji="0" lang="en-GB" sz="1600" b="0" i="0" u="none" strike="noStrike" kern="1200" cap="none" spc="0" normalizeH="0" baseline="0" noProof="0" dirty="0">
                <a:ln>
                  <a:noFill/>
                </a:ln>
                <a:solidFill>
                  <a:srgbClr val="404043">
                    <a:lumMod val="60000"/>
                    <a:lumOff val="40000"/>
                  </a:srgbClr>
                </a:solidFill>
                <a:effectLst/>
                <a:uLnTx/>
                <a:uFillTx/>
                <a:latin typeface="Verdana"/>
                <a:ea typeface="+mn-ea"/>
                <a:cs typeface="+mn-cs"/>
              </a:rPr>
              <a:t> </a:t>
            </a:r>
            <a:r>
              <a:rPr kumimoji="0" lang="en-GB" sz="1600" b="1" i="0" u="none" strike="noStrike" kern="1200" cap="none" spc="0" normalizeH="0" baseline="0" noProof="0" dirty="0">
                <a:ln>
                  <a:noFill/>
                </a:ln>
                <a:solidFill>
                  <a:srgbClr val="FF9E18"/>
                </a:solidFill>
                <a:effectLst/>
                <a:uLnTx/>
                <a:uFillTx/>
                <a:latin typeface="Verdana"/>
                <a:ea typeface="+mn-ea"/>
                <a:cs typeface="+mn-cs"/>
              </a:rPr>
              <a:t>lowering the per patient cost associated with treating pressure injuries</a:t>
            </a:r>
            <a:r>
              <a:rPr kumimoji="0" lang="en-GB" sz="1600" b="0" i="0" u="none" strike="noStrike" kern="1200" cap="none" spc="0" normalizeH="0" baseline="0" noProof="0" dirty="0">
                <a:ln>
                  <a:noFill/>
                </a:ln>
                <a:solidFill>
                  <a:srgbClr val="404043">
                    <a:lumMod val="60000"/>
                    <a:lumOff val="40000"/>
                  </a:srgbClr>
                </a:solidFill>
                <a:effectLst/>
                <a:uLnTx/>
                <a:uFillTx/>
                <a:latin typeface="Verdana"/>
                <a:ea typeface="+mn-ea"/>
                <a:cs typeface="+mn-cs"/>
              </a:rPr>
              <a:t> when compared to standard preventive care alone.</a:t>
            </a:r>
            <a:r>
              <a:rPr lang="en-GB" baseline="30000" dirty="0">
                <a:solidFill>
                  <a:srgbClr val="404043">
                    <a:lumMod val="60000"/>
                    <a:lumOff val="40000"/>
                  </a:srgbClr>
                </a:solidFill>
                <a:latin typeface="Verdana"/>
              </a:rPr>
              <a:t>19</a:t>
            </a:r>
            <a:endParaRPr kumimoji="0" lang="en-GB" sz="1600" b="0" i="0" u="none" strike="noStrike" kern="1200" cap="none" spc="0" normalizeH="0" baseline="30000" noProof="0" dirty="0">
              <a:ln>
                <a:noFill/>
              </a:ln>
              <a:solidFill>
                <a:srgbClr val="404043">
                  <a:lumMod val="60000"/>
                  <a:lumOff val="40000"/>
                </a:srgbClr>
              </a:solidFill>
              <a:effectLst/>
              <a:uLnTx/>
              <a:uFillTx/>
              <a:latin typeface="Verdana"/>
              <a:ea typeface="+mn-ea"/>
              <a:cs typeface="+mn-cs"/>
            </a:endParaRPr>
          </a:p>
        </p:txBody>
      </p:sp>
      <p:sp>
        <p:nvSpPr>
          <p:cNvPr id="14" name="TextBox 13">
            <a:extLst>
              <a:ext uri="{FF2B5EF4-FFF2-40B4-BE49-F238E27FC236}">
                <a16:creationId xmlns:a16="http://schemas.microsoft.com/office/drawing/2014/main" id="{460E7790-C9CC-1F4A-D375-A50461F034C2}"/>
              </a:ext>
            </a:extLst>
          </p:cNvPr>
          <p:cNvSpPr txBox="1"/>
          <p:nvPr/>
        </p:nvSpPr>
        <p:spPr>
          <a:xfrm>
            <a:off x="360000" y="6090334"/>
            <a:ext cx="3375977" cy="646331"/>
          </a:xfrm>
          <a:prstGeom prst="rect">
            <a:avLst/>
          </a:prstGeom>
          <a:noFill/>
        </p:spPr>
        <p:txBody>
          <a:bodyPr wrap="square" lIns="0" tIns="0" rIns="0" bIns="0" rtlCol="0">
            <a:spAutoFit/>
          </a:bodyPr>
          <a:lstStyle/>
          <a:p>
            <a:pPr marL="0" marR="0" lvl="0" indent="0" algn="l" defTabSz="914400" rtl="0" eaLnBrk="0" fontAlgn="base" latinLnBrk="0" hangingPunct="0">
              <a:lnSpc>
                <a:spcPct val="100000"/>
              </a:lnSpc>
              <a:spcBef>
                <a:spcPct val="0"/>
              </a:spcBef>
              <a:spcAft>
                <a:spcPts val="600"/>
              </a:spcAft>
              <a:buClrTx/>
              <a:buSzTx/>
              <a:buFontTx/>
              <a:buNone/>
              <a:tabLst/>
              <a:defRPr/>
            </a:pPr>
            <a:r>
              <a:rPr kumimoji="0" lang="en-GB" sz="800" b="0" i="0" u="none" strike="noStrike" kern="1200" cap="none" spc="0" normalizeH="0" baseline="0" noProof="0" dirty="0">
                <a:ln>
                  <a:noFill/>
                </a:ln>
                <a:solidFill>
                  <a:srgbClr val="404043">
                    <a:lumMod val="60000"/>
                    <a:lumOff val="40000"/>
                  </a:srgbClr>
                </a:solidFill>
                <a:effectLst/>
                <a:uLnTx/>
                <a:uFillTx/>
                <a:latin typeface="Verdana" panose="020B0604030504040204" pitchFamily="34" charset="0"/>
                <a:ea typeface="+mn-ea"/>
                <a:cs typeface="+mn-cs"/>
              </a:rPr>
              <a:t>*p=0.001; when used as part of a comprehensive prevention program and when compared to standard care alone</a:t>
            </a:r>
          </a:p>
          <a:p>
            <a:pPr marL="0" marR="0" lvl="0" indent="0" algn="l" defTabSz="914400" rtl="0" eaLnBrk="0" fontAlgn="base" latinLnBrk="0" hangingPunct="0">
              <a:lnSpc>
                <a:spcPct val="100000"/>
              </a:lnSpc>
              <a:spcBef>
                <a:spcPct val="0"/>
              </a:spcBef>
              <a:spcAft>
                <a:spcPts val="600"/>
              </a:spcAft>
              <a:buClrTx/>
              <a:buSzTx/>
              <a:buFontTx/>
              <a:buNone/>
              <a:tabLst/>
              <a:defRPr/>
            </a:pPr>
            <a:r>
              <a:rPr kumimoji="0" lang="en-GB" sz="800" b="0" i="0" u="none" strike="noStrike" kern="1200" cap="none" spc="0" normalizeH="0" baseline="0" noProof="0" dirty="0">
                <a:ln>
                  <a:noFill/>
                </a:ln>
                <a:solidFill>
                  <a:srgbClr val="404043">
                    <a:lumMod val="60000"/>
                    <a:lumOff val="40000"/>
                  </a:srgbClr>
                </a:solidFill>
                <a:effectLst/>
                <a:uLnTx/>
                <a:uFillTx/>
                <a:latin typeface="Verdana" panose="020B0604030504040204" pitchFamily="34" charset="0"/>
                <a:ea typeface="+mn-ea"/>
                <a:cs typeface="+mn-cs"/>
              </a:rPr>
              <a:t>**Range of estimated cost savings (37-69%) n=359</a:t>
            </a:r>
          </a:p>
          <a:p>
            <a:pPr marL="0" marR="0" lvl="0" indent="0" algn="l" defTabSz="914400" rtl="0" eaLnBrk="0" fontAlgn="base" latinLnBrk="0" hangingPunct="0">
              <a:lnSpc>
                <a:spcPct val="100000"/>
              </a:lnSpc>
              <a:spcBef>
                <a:spcPct val="0"/>
              </a:spcBef>
              <a:spcAft>
                <a:spcPts val="600"/>
              </a:spcAft>
              <a:buClrTx/>
              <a:buSzTx/>
              <a:buFontTx/>
              <a:buNone/>
              <a:tabLst/>
              <a:defRPr/>
            </a:pPr>
            <a:endParaRPr kumimoji="0" lang="en-GB" sz="800" b="0" i="0" u="none" strike="noStrike" kern="1200" cap="none" spc="0" normalizeH="0" baseline="0" noProof="0" dirty="0">
              <a:ln>
                <a:noFill/>
              </a:ln>
              <a:solidFill>
                <a:srgbClr val="404043">
                  <a:lumMod val="60000"/>
                  <a:lumOff val="40000"/>
                </a:srgbClr>
              </a:solidFill>
              <a:effectLst/>
              <a:uLnTx/>
              <a:uFillTx/>
              <a:latin typeface="Verdana" panose="020B0604030504040204" pitchFamily="34" charset="0"/>
              <a:ea typeface="+mn-ea"/>
              <a:cs typeface="+mn-cs"/>
            </a:endParaRPr>
          </a:p>
        </p:txBody>
      </p:sp>
      <p:pic>
        <p:nvPicPr>
          <p:cNvPr id="2" name="Picture 1">
            <a:extLst>
              <a:ext uri="{FF2B5EF4-FFF2-40B4-BE49-F238E27FC236}">
                <a16:creationId xmlns:a16="http://schemas.microsoft.com/office/drawing/2014/main" id="{A0B6CBD8-4594-29DE-A7C1-450AA81918A9}"/>
              </a:ext>
            </a:extLst>
          </p:cNvPr>
          <p:cNvPicPr>
            <a:picLocks noChangeAspect="1"/>
          </p:cNvPicPr>
          <p:nvPr/>
        </p:nvPicPr>
        <p:blipFill rotWithShape="1">
          <a:blip r:embed="rId2"/>
          <a:srcRect t="22677"/>
          <a:stretch/>
        </p:blipFill>
        <p:spPr>
          <a:xfrm>
            <a:off x="1103587" y="2911876"/>
            <a:ext cx="9984826" cy="3178458"/>
          </a:xfrm>
          <a:prstGeom prst="rect">
            <a:avLst/>
          </a:prstGeom>
        </p:spPr>
      </p:pic>
      <p:sp>
        <p:nvSpPr>
          <p:cNvPr id="5" name="Rectangle 4">
            <a:extLst>
              <a:ext uri="{FF2B5EF4-FFF2-40B4-BE49-F238E27FC236}">
                <a16:creationId xmlns:a16="http://schemas.microsoft.com/office/drawing/2014/main" id="{F97DAD50-9422-512D-82C1-3569684D1A5C}"/>
              </a:ext>
            </a:extLst>
          </p:cNvPr>
          <p:cNvSpPr/>
          <p:nvPr/>
        </p:nvSpPr>
        <p:spPr>
          <a:xfrm>
            <a:off x="5282215" y="5199835"/>
            <a:ext cx="372861" cy="338554"/>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3" name="TextBox 2">
            <a:extLst>
              <a:ext uri="{FF2B5EF4-FFF2-40B4-BE49-F238E27FC236}">
                <a16:creationId xmlns:a16="http://schemas.microsoft.com/office/drawing/2014/main" id="{B4744C0E-242A-0E27-68DE-9A4965E45892}"/>
              </a:ext>
            </a:extLst>
          </p:cNvPr>
          <p:cNvSpPr txBox="1"/>
          <p:nvPr/>
        </p:nvSpPr>
        <p:spPr>
          <a:xfrm>
            <a:off x="5242267" y="5207863"/>
            <a:ext cx="727969" cy="338554"/>
          </a:xfrm>
          <a:prstGeom prst="rect">
            <a:avLst/>
          </a:prstGeom>
          <a:noFill/>
        </p:spPr>
        <p:txBody>
          <a:bodyPr wrap="square" rtlCol="0">
            <a:spAutoFit/>
          </a:bodyPr>
          <a:lstStyle/>
          <a:p>
            <a:pPr algn="l"/>
            <a:r>
              <a:rPr lang="en-GB" sz="1600" b="1" dirty="0">
                <a:solidFill>
                  <a:schemeClr val="tx2"/>
                </a:solidFill>
              </a:rPr>
              <a:t>16</a:t>
            </a:r>
          </a:p>
        </p:txBody>
      </p:sp>
      <p:sp>
        <p:nvSpPr>
          <p:cNvPr id="8" name="Rectangle 7">
            <a:extLst>
              <a:ext uri="{FF2B5EF4-FFF2-40B4-BE49-F238E27FC236}">
                <a16:creationId xmlns:a16="http://schemas.microsoft.com/office/drawing/2014/main" id="{4A9B58CB-5E82-A092-D5A7-2D4405A87394}"/>
              </a:ext>
            </a:extLst>
          </p:cNvPr>
          <p:cNvSpPr/>
          <p:nvPr/>
        </p:nvSpPr>
        <p:spPr>
          <a:xfrm>
            <a:off x="10600141" y="4310428"/>
            <a:ext cx="195310" cy="221941"/>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4" name="TextBox 3">
            <a:extLst>
              <a:ext uri="{FF2B5EF4-FFF2-40B4-BE49-F238E27FC236}">
                <a16:creationId xmlns:a16="http://schemas.microsoft.com/office/drawing/2014/main" id="{3FAEA233-1B8F-367C-3D35-7A5185A41990}"/>
              </a:ext>
            </a:extLst>
          </p:cNvPr>
          <p:cNvSpPr txBox="1"/>
          <p:nvPr/>
        </p:nvSpPr>
        <p:spPr>
          <a:xfrm>
            <a:off x="10502489" y="4363741"/>
            <a:ext cx="479394" cy="256480"/>
          </a:xfrm>
          <a:prstGeom prst="rect">
            <a:avLst/>
          </a:prstGeom>
          <a:noFill/>
        </p:spPr>
        <p:txBody>
          <a:bodyPr wrap="square" rtlCol="0">
            <a:spAutoFit/>
          </a:bodyPr>
          <a:lstStyle/>
          <a:p>
            <a:pPr algn="l"/>
            <a:r>
              <a:rPr lang="en-GB" sz="1600" b="1" baseline="30000" dirty="0">
                <a:solidFill>
                  <a:schemeClr val="tx2"/>
                </a:solidFill>
              </a:rPr>
              <a:t>19</a:t>
            </a:r>
          </a:p>
        </p:txBody>
      </p:sp>
      <p:sp>
        <p:nvSpPr>
          <p:cNvPr id="9" name="TextBox 8">
            <a:extLst>
              <a:ext uri="{FF2B5EF4-FFF2-40B4-BE49-F238E27FC236}">
                <a16:creationId xmlns:a16="http://schemas.microsoft.com/office/drawing/2014/main" id="{8747E3EC-6E06-31E9-87B0-495B83A12D5B}"/>
              </a:ext>
            </a:extLst>
          </p:cNvPr>
          <p:cNvSpPr txBox="1"/>
          <p:nvPr/>
        </p:nvSpPr>
        <p:spPr>
          <a:xfrm>
            <a:off x="1935332" y="2529702"/>
            <a:ext cx="10120545" cy="400110"/>
          </a:xfrm>
          <a:prstGeom prst="rect">
            <a:avLst/>
          </a:prstGeom>
          <a:noFill/>
        </p:spPr>
        <p:txBody>
          <a:bodyPr wrap="square" rtlCol="0">
            <a:spAutoFit/>
          </a:bodyPr>
          <a:lstStyle/>
          <a:p>
            <a:pPr algn="l"/>
            <a:r>
              <a:rPr lang="en-GB" sz="2000" dirty="0"/>
              <a:t>SACRAL PRESSURE INJURIES                   ESTIMATED COSTS</a:t>
            </a:r>
          </a:p>
        </p:txBody>
      </p:sp>
    </p:spTree>
    <p:extLst>
      <p:ext uri="{BB962C8B-B14F-4D97-AF65-F5344CB8AC3E}">
        <p14:creationId xmlns:p14="http://schemas.microsoft.com/office/powerpoint/2010/main" val="18829773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14BDA-B16B-8FFC-0C26-C5D655F911B3}"/>
              </a:ext>
            </a:extLst>
          </p:cNvPr>
          <p:cNvSpPr>
            <a:spLocks noGrp="1"/>
          </p:cNvSpPr>
          <p:nvPr>
            <p:ph type="title"/>
          </p:nvPr>
        </p:nvSpPr>
        <p:spPr>
          <a:xfrm>
            <a:off x="360000" y="360000"/>
            <a:ext cx="3207065" cy="400491"/>
          </a:xfrm>
        </p:spPr>
        <p:txBody>
          <a:bodyPr/>
          <a:lstStyle/>
          <a:p>
            <a:r>
              <a:rPr lang="en-GB" dirty="0"/>
              <a:t>References</a:t>
            </a:r>
          </a:p>
        </p:txBody>
      </p:sp>
      <p:sp>
        <p:nvSpPr>
          <p:cNvPr id="4" name="Content Placeholder 3">
            <a:extLst>
              <a:ext uri="{FF2B5EF4-FFF2-40B4-BE49-F238E27FC236}">
                <a16:creationId xmlns:a16="http://schemas.microsoft.com/office/drawing/2014/main" id="{B1A76B01-58A9-3EDC-1187-FFB5140D8B4E}"/>
              </a:ext>
            </a:extLst>
          </p:cNvPr>
          <p:cNvSpPr>
            <a:spLocks noGrp="1"/>
          </p:cNvSpPr>
          <p:nvPr>
            <p:ph sz="quarter" idx="18"/>
          </p:nvPr>
        </p:nvSpPr>
        <p:spPr>
          <a:xfrm>
            <a:off x="360001" y="1080000"/>
            <a:ext cx="10721442" cy="3708582"/>
          </a:xfrm>
        </p:spPr>
        <p:txBody>
          <a:bodyPr/>
          <a:lstStyle/>
          <a:p>
            <a:pPr marL="360000" indent="-360000">
              <a:lnSpc>
                <a:spcPct val="107000"/>
              </a:lnSpc>
              <a:spcBef>
                <a:spcPts val="0"/>
              </a:spcBef>
              <a:spcAft>
                <a:spcPts val="600"/>
              </a:spcAft>
              <a:buFont typeface="+mj-lt"/>
              <a:buAutoNum type="arabicPeriod"/>
            </a:pPr>
            <a:r>
              <a:rPr lang="en-GB" sz="1000" dirty="0">
                <a:solidFill>
                  <a:schemeClr val="tx1">
                    <a:lumMod val="60000"/>
                    <a:lumOff val="40000"/>
                  </a:schemeClr>
                </a:solidFill>
              </a:rPr>
              <a:t>Boyko TV, Longaker MT, Yang GP. Review of the current management of pressure ulcers. Adv Wound Care. 2018;7(2):57–67.</a:t>
            </a:r>
          </a:p>
          <a:p>
            <a:pPr marL="360000" lvl="0" indent="-360000">
              <a:lnSpc>
                <a:spcPct val="107000"/>
              </a:lnSpc>
              <a:spcBef>
                <a:spcPts val="0"/>
              </a:spcBef>
              <a:spcAft>
                <a:spcPts val="600"/>
              </a:spcAft>
              <a:buFont typeface="+mj-lt"/>
              <a:buAutoNum type="arabicPeriod"/>
            </a:pPr>
            <a:r>
              <a:rPr lang="en-GB" sz="1000" dirty="0">
                <a:solidFill>
                  <a:schemeClr val="tx1">
                    <a:lumMod val="60000"/>
                    <a:lumOff val="40000"/>
                  </a:schemeClr>
                </a:solidFill>
              </a:rPr>
              <a:t>European Pressure Ulcer Advisory Panel, National Pressure Injury Advisory Panel and Pan Pacific Pressure Injury Alliance. Prevention and treatment of pressure ulcers/injuries: quick reference guide. Emily Haesler (Ed.). EPUAP/NPIAP/PPPIA: 2019.</a:t>
            </a:r>
          </a:p>
          <a:p>
            <a:pPr marL="360000" lvl="0" indent="-360000">
              <a:lnSpc>
                <a:spcPct val="107000"/>
              </a:lnSpc>
              <a:spcBef>
                <a:spcPts val="0"/>
              </a:spcBef>
              <a:spcAft>
                <a:spcPts val="600"/>
              </a:spcAft>
              <a:buFont typeface="+mj-lt"/>
              <a:buAutoNum type="arabicPeriod"/>
            </a:pPr>
            <a:r>
              <a:rPr lang="en-GB" sz="1000" dirty="0">
                <a:solidFill>
                  <a:schemeClr val="tx1">
                    <a:lumMod val="60000"/>
                    <a:lumOff val="40000"/>
                  </a:schemeClr>
                </a:solidFill>
              </a:rPr>
              <a:t>Li Z, Lin F, Thalib L, Chaboyer W. Global prevalence and incidence of pressure injuries in hospitalised adult patients: A systematic review and meta-analysis. Int J Nurs Stud. 2020;105:103546. </a:t>
            </a:r>
          </a:p>
          <a:p>
            <a:pPr marL="360000" lvl="0" indent="-360000">
              <a:lnSpc>
                <a:spcPct val="107000"/>
              </a:lnSpc>
              <a:spcBef>
                <a:spcPts val="0"/>
              </a:spcBef>
              <a:spcAft>
                <a:spcPts val="600"/>
              </a:spcAft>
              <a:buFont typeface="+mj-lt"/>
              <a:buAutoNum type="arabicPeriod"/>
            </a:pPr>
            <a:r>
              <a:rPr lang="en-GB" sz="1000" dirty="0">
                <a:solidFill>
                  <a:schemeClr val="tx1">
                    <a:lumMod val="60000"/>
                    <a:lumOff val="40000"/>
                  </a:schemeClr>
                </a:solidFill>
              </a:rPr>
              <a:t>Wassel C, Delhougne G, Gayle J, et al. Risk of readmissions, mortality, and hospital-acquired conditions across hospital-acquired pressure injury (HAPI) stages in a US National Hospital discharge database. Int Wound J. 2020; 1–11. </a:t>
            </a:r>
          </a:p>
          <a:p>
            <a:pPr marL="360000" lvl="0" indent="-360000">
              <a:lnSpc>
                <a:spcPct val="107000"/>
              </a:lnSpc>
              <a:spcBef>
                <a:spcPts val="0"/>
              </a:spcBef>
              <a:spcAft>
                <a:spcPts val="600"/>
              </a:spcAft>
              <a:buFont typeface="+mj-lt"/>
              <a:buAutoNum type="arabicPeriod"/>
            </a:pPr>
            <a:r>
              <a:rPr lang="en-GB" sz="1000" dirty="0">
                <a:solidFill>
                  <a:schemeClr val="tx1">
                    <a:lumMod val="60000"/>
                    <a:lumOff val="40000"/>
                  </a:schemeClr>
                </a:solidFill>
              </a:rPr>
              <a:t>Langemo DK, Melland H, Hanson D, Olson B, Hunter S. The lived experience of having a pressure ulcer: a qualitative analysis. Adv Skin Wound Care. 2000;13:225–235.</a:t>
            </a:r>
          </a:p>
          <a:p>
            <a:pPr marL="360000" indent="-360000">
              <a:lnSpc>
                <a:spcPct val="107000"/>
              </a:lnSpc>
              <a:spcBef>
                <a:spcPts val="0"/>
              </a:spcBef>
              <a:spcAft>
                <a:spcPts val="600"/>
              </a:spcAft>
              <a:buFont typeface="+mj-lt"/>
              <a:buAutoNum type="arabicPeriod"/>
            </a:pPr>
            <a:r>
              <a:rPr lang="en-GB" sz="1000" dirty="0">
                <a:solidFill>
                  <a:schemeClr val="tx1">
                    <a:lumMod val="60000"/>
                    <a:lumOff val="40000"/>
                  </a:schemeClr>
                </a:solidFill>
              </a:rPr>
              <a:t>Smith+Nephew 2023. The ALLEVYN™ LIFE Heel Foam Dressing as an energy absorber. CSD.AWM.23.033.</a:t>
            </a:r>
          </a:p>
          <a:p>
            <a:pPr marL="360000" lvl="0" indent="-360000">
              <a:lnSpc>
                <a:spcPct val="107000"/>
              </a:lnSpc>
              <a:spcBef>
                <a:spcPts val="0"/>
              </a:spcBef>
              <a:spcAft>
                <a:spcPts val="600"/>
              </a:spcAft>
              <a:buFont typeface="+mj-lt"/>
              <a:buAutoNum type="arabicPeriod"/>
            </a:pPr>
            <a:r>
              <a:rPr lang="en-GB" sz="1000" dirty="0">
                <a:solidFill>
                  <a:schemeClr val="tx1">
                    <a:lumMod val="60000"/>
                    <a:lumOff val="40000"/>
                  </a:schemeClr>
                </a:solidFill>
              </a:rPr>
              <a:t>Smith+Nephew 2016. Permeability of Hydrophillic Polyurethane Film when in contact with water and water vapour (ALLEVYN LIFE). Internal Report. RD/16/019. </a:t>
            </a:r>
          </a:p>
          <a:p>
            <a:pPr marL="360000" lvl="0" indent="-360000">
              <a:lnSpc>
                <a:spcPct val="107000"/>
              </a:lnSpc>
              <a:spcBef>
                <a:spcPts val="0"/>
              </a:spcBef>
              <a:spcAft>
                <a:spcPts val="600"/>
              </a:spcAft>
              <a:buFont typeface="+mj-lt"/>
              <a:buAutoNum type="arabicPeriod"/>
            </a:pPr>
            <a:r>
              <a:rPr lang="en-GB" sz="1000" dirty="0">
                <a:solidFill>
                  <a:schemeClr val="tx1">
                    <a:lumMod val="60000"/>
                    <a:lumOff val="40000"/>
                  </a:schemeClr>
                </a:solidFill>
              </a:rPr>
              <a:t>Tiscar-González V, Menor-Rodríguez MJ, Rabadán-Sainz C, et al. Clinical and Economic Impact of Wound Care Using a Polyurethane Foam Multilayer Dressing. Adv Skin Wound Care. 2021;34(1):23-30.</a:t>
            </a:r>
          </a:p>
          <a:p>
            <a:pPr marL="360000" lvl="0" indent="-360000">
              <a:lnSpc>
                <a:spcPct val="107000"/>
              </a:lnSpc>
              <a:spcBef>
                <a:spcPts val="0"/>
              </a:spcBef>
              <a:spcAft>
                <a:spcPts val="600"/>
              </a:spcAft>
              <a:buFont typeface="+mj-lt"/>
              <a:buAutoNum type="arabicPeriod"/>
            </a:pPr>
            <a:r>
              <a:rPr lang="en-GB" sz="1000" dirty="0">
                <a:solidFill>
                  <a:schemeClr val="tx1">
                    <a:lumMod val="60000"/>
                    <a:lumOff val="40000"/>
                  </a:schemeClr>
                </a:solidFill>
              </a:rPr>
              <a:t>Smith+Nephew 2016 .Wound Model Testing of New ALLEVYN Life Gen2 wcl Dressing using Horse Serum at a Flow Rate Modelling that of a Moderately Exuding </a:t>
            </a:r>
            <a:r>
              <a:rPr lang="en-GB" sz="1000" dirty="0">
                <a:solidFill>
                  <a:schemeClr val="bg1">
                    <a:lumMod val="50000"/>
                  </a:schemeClr>
                </a:solidFill>
                <a:latin typeface="+mn-lt"/>
              </a:rPr>
              <a:t>Wound. DS/14/303/R.</a:t>
            </a:r>
          </a:p>
          <a:p>
            <a:pPr marL="360000" indent="-360000">
              <a:lnSpc>
                <a:spcPct val="107000"/>
              </a:lnSpc>
              <a:spcBef>
                <a:spcPts val="0"/>
              </a:spcBef>
              <a:spcAft>
                <a:spcPts val="600"/>
              </a:spcAft>
              <a:buFont typeface="+mj-lt"/>
              <a:buAutoNum type="arabicPeriod"/>
            </a:pPr>
            <a:r>
              <a:rPr lang="en-GB" sz="1000" dirty="0">
                <a:solidFill>
                  <a:schemeClr val="bg1">
                    <a:lumMod val="50000"/>
                  </a:schemeClr>
                </a:solidFill>
                <a:effectLst/>
                <a:latin typeface="+mn-lt"/>
                <a:ea typeface="Calibri" panose="020F0502020204030204" pitchFamily="34" charset="0"/>
                <a:cs typeface="Times New Roman" panose="02020603050405020304" pitchFamily="18" charset="0"/>
              </a:rPr>
              <a:t>Smith+Nephew 2016. New ALLEVYN Life Gen2 wcl - Physical Testing. Internal Report. DS/15/025/R.</a:t>
            </a:r>
            <a:endParaRPr lang="en-GB" sz="1000" dirty="0">
              <a:solidFill>
                <a:schemeClr val="bg1">
                  <a:lumMod val="50000"/>
                </a:schemeClr>
              </a:solidFill>
              <a:latin typeface="+mn-lt"/>
            </a:endParaRPr>
          </a:p>
          <a:p>
            <a:pPr marL="360000" lvl="0" indent="-360000">
              <a:lnSpc>
                <a:spcPct val="107000"/>
              </a:lnSpc>
              <a:spcBef>
                <a:spcPts val="0"/>
              </a:spcBef>
              <a:spcAft>
                <a:spcPts val="600"/>
              </a:spcAft>
              <a:buFont typeface="+mj-lt"/>
              <a:buAutoNum type="arabicPeriod"/>
            </a:pPr>
            <a:r>
              <a:rPr lang="en-GB" sz="1000" dirty="0">
                <a:solidFill>
                  <a:schemeClr val="tx1">
                    <a:lumMod val="60000"/>
                    <a:lumOff val="40000"/>
                  </a:schemeClr>
                </a:solidFill>
              </a:rPr>
              <a:t>Rossington A, Drysdale K, Winter R. Clinical performance and positive impact on patient wellbeing of ALLEVYN Life. Wounds UK. 2013;9(4):91 - 95. </a:t>
            </a:r>
          </a:p>
          <a:p>
            <a:pPr marL="360000" lvl="0" indent="-360000">
              <a:lnSpc>
                <a:spcPct val="107000"/>
              </a:lnSpc>
              <a:spcBef>
                <a:spcPts val="0"/>
              </a:spcBef>
              <a:spcAft>
                <a:spcPts val="600"/>
              </a:spcAft>
              <a:buFont typeface="+mj-lt"/>
              <a:buAutoNum type="arabicPeriod"/>
            </a:pPr>
            <a:r>
              <a:rPr lang="en-GB" sz="1000" dirty="0">
                <a:solidFill>
                  <a:schemeClr val="tx1">
                    <a:lumMod val="60000"/>
                    <a:lumOff val="40000"/>
                  </a:schemeClr>
                </a:solidFill>
              </a:rPr>
              <a:t>Clarke R. Positive patient outcomes: The use of a new silicone adhesive foam dressing for pressure ulcer prevention and treatment. Paper presented at: CAET; 2013</a:t>
            </a:r>
          </a:p>
          <a:p>
            <a:pPr marL="360000" lvl="0" indent="-360000">
              <a:lnSpc>
                <a:spcPct val="107000"/>
              </a:lnSpc>
              <a:spcBef>
                <a:spcPts val="0"/>
              </a:spcBef>
              <a:spcAft>
                <a:spcPts val="600"/>
              </a:spcAft>
              <a:buFont typeface="+mj-lt"/>
              <a:buAutoNum type="arabicPeriod"/>
            </a:pPr>
            <a:r>
              <a:rPr lang="en-GB" sz="1000" dirty="0">
                <a:solidFill>
                  <a:schemeClr val="tx1">
                    <a:lumMod val="60000"/>
                    <a:lumOff val="40000"/>
                  </a:schemeClr>
                </a:solidFill>
              </a:rPr>
              <a:t>Lisco C. Evaluation of a new silicone gel-adhesive hydrocellular foam dressing as part of a pressure ulcer prevention plan for ICU patients. Paper presented at: WOCN; 2013</a:t>
            </a:r>
          </a:p>
          <a:p>
            <a:pPr marL="360000" indent="-360000">
              <a:lnSpc>
                <a:spcPct val="107000"/>
              </a:lnSpc>
              <a:spcBef>
                <a:spcPts val="0"/>
              </a:spcBef>
              <a:spcAft>
                <a:spcPts val="600"/>
              </a:spcAft>
              <a:buFont typeface="+mj-lt"/>
              <a:buAutoNum type="arabicPeriod"/>
            </a:pPr>
            <a:r>
              <a:rPr lang="en-GB" sz="1000" dirty="0">
                <a:solidFill>
                  <a:schemeClr val="tx1">
                    <a:lumMod val="60000"/>
                    <a:lumOff val="40000"/>
                  </a:schemeClr>
                </a:solidFill>
              </a:rPr>
              <a:t>Smith+Nephew 2019. Properties of ALLEVYN LIFE advanced wound care dressing that can contribute to the effective use as part of a Pressure Injury Prevention protocol. Internal Report. RD/19/177. </a:t>
            </a:r>
          </a:p>
          <a:p>
            <a:pPr marL="360000" indent="-360000">
              <a:lnSpc>
                <a:spcPct val="107000"/>
              </a:lnSpc>
              <a:spcBef>
                <a:spcPts val="0"/>
              </a:spcBef>
              <a:spcAft>
                <a:spcPts val="600"/>
              </a:spcAft>
              <a:buFont typeface="+mj-lt"/>
              <a:buAutoNum type="arabicPeriod"/>
            </a:pPr>
            <a:r>
              <a:rPr lang="en-GB" sz="1050" b="0" i="0" dirty="0" err="1">
                <a:solidFill>
                  <a:schemeClr val="tx1">
                    <a:lumMod val="60000"/>
                    <a:lumOff val="40000"/>
                  </a:schemeClr>
                </a:solidFill>
                <a:effectLst/>
                <a:latin typeface="Lato" panose="020F0502020204030203" pitchFamily="34" charset="0"/>
              </a:rPr>
              <a:t>Smith+Nephew</a:t>
            </a:r>
            <a:r>
              <a:rPr lang="en-GB" sz="1050" b="0" i="0" dirty="0">
                <a:solidFill>
                  <a:schemeClr val="tx1">
                    <a:lumMod val="60000"/>
                    <a:lumOff val="40000"/>
                  </a:schemeClr>
                </a:solidFill>
                <a:effectLst/>
                <a:latin typeface="Lato" panose="020F0502020204030203" pitchFamily="34" charset="0"/>
              </a:rPr>
              <a:t> 2023. Pressure Redistribution Testing of the Individual Layers of ALLEVYN™ LIFE Foam Dressing. CSD.AWM.23.034</a:t>
            </a:r>
            <a:endParaRPr lang="en-GB" sz="1000" dirty="0">
              <a:solidFill>
                <a:schemeClr val="tx1">
                  <a:lumMod val="60000"/>
                  <a:lumOff val="40000"/>
                </a:schemeClr>
              </a:solidFill>
            </a:endParaRPr>
          </a:p>
          <a:p>
            <a:pPr lvl="0" indent="0">
              <a:lnSpc>
                <a:spcPct val="107000"/>
              </a:lnSpc>
              <a:spcBef>
                <a:spcPts val="0"/>
              </a:spcBef>
              <a:spcAft>
                <a:spcPts val="600"/>
              </a:spcAft>
            </a:pPr>
            <a:endParaRPr lang="en-GB" sz="1000" dirty="0">
              <a:solidFill>
                <a:schemeClr val="tx1">
                  <a:lumMod val="60000"/>
                  <a:lumOff val="40000"/>
                </a:schemeClr>
              </a:solidFill>
            </a:endParaRPr>
          </a:p>
        </p:txBody>
      </p:sp>
      <p:sp>
        <p:nvSpPr>
          <p:cNvPr id="6" name="Slide Number Placeholder 5">
            <a:extLst>
              <a:ext uri="{FF2B5EF4-FFF2-40B4-BE49-F238E27FC236}">
                <a16:creationId xmlns:a16="http://schemas.microsoft.com/office/drawing/2014/main" id="{2DEE8F61-22D8-3379-7918-0F2D08E113F4}"/>
              </a:ext>
            </a:extLst>
          </p:cNvPr>
          <p:cNvSpPr>
            <a:spLocks noGrp="1"/>
          </p:cNvSpPr>
          <p:nvPr>
            <p:ph type="sldNum" sz="quarter" idx="2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596925-CCAD-3D42-B7EF-2F125D6A362A}" type="slidenum">
              <a:rPr kumimoji="0" lang="en-GB" sz="900" b="0" i="0" u="none" strike="noStrike" kern="1200" cap="none" spc="0" normalizeH="0" baseline="0" noProof="0" smtClean="0">
                <a:ln>
                  <a:noFill/>
                </a:ln>
                <a:solidFill>
                  <a:srgbClr val="404043">
                    <a:lumMod val="60000"/>
                    <a:lumOff val="40000"/>
                  </a:srgbClr>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900" b="0" i="0" u="none" strike="noStrike" kern="1200" cap="none" spc="0" normalizeH="0" baseline="0" noProof="0" dirty="0">
              <a:ln>
                <a:noFill/>
              </a:ln>
              <a:solidFill>
                <a:srgbClr val="404043">
                  <a:lumMod val="60000"/>
                  <a:lumOff val="40000"/>
                </a:srgbClr>
              </a:solidFill>
              <a:effectLst/>
              <a:uLnTx/>
              <a:uFillTx/>
              <a:latin typeface="Verdana"/>
              <a:ea typeface="+mn-ea"/>
              <a:cs typeface="+mn-cs"/>
            </a:endParaRPr>
          </a:p>
        </p:txBody>
      </p:sp>
    </p:spTree>
    <p:extLst>
      <p:ext uri="{BB962C8B-B14F-4D97-AF65-F5344CB8AC3E}">
        <p14:creationId xmlns:p14="http://schemas.microsoft.com/office/powerpoint/2010/main" val="12072202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B2417-1727-863A-4E58-A0920180E05C}"/>
              </a:ext>
            </a:extLst>
          </p:cNvPr>
          <p:cNvSpPr>
            <a:spLocks noGrp="1"/>
          </p:cNvSpPr>
          <p:nvPr>
            <p:ph type="title"/>
          </p:nvPr>
        </p:nvSpPr>
        <p:spPr/>
        <p:txBody>
          <a:bodyPr/>
          <a:lstStyle/>
          <a:p>
            <a:r>
              <a:rPr lang="en-GB" dirty="0"/>
              <a:t>References</a:t>
            </a:r>
          </a:p>
        </p:txBody>
      </p:sp>
      <p:sp>
        <p:nvSpPr>
          <p:cNvPr id="4" name="Content Placeholder 3">
            <a:extLst>
              <a:ext uri="{FF2B5EF4-FFF2-40B4-BE49-F238E27FC236}">
                <a16:creationId xmlns:a16="http://schemas.microsoft.com/office/drawing/2014/main" id="{36F21044-5321-4F12-1BB0-BE8D4150F05D}"/>
              </a:ext>
            </a:extLst>
          </p:cNvPr>
          <p:cNvSpPr>
            <a:spLocks noGrp="1"/>
          </p:cNvSpPr>
          <p:nvPr>
            <p:ph sz="quarter" idx="18"/>
          </p:nvPr>
        </p:nvSpPr>
        <p:spPr>
          <a:xfrm>
            <a:off x="360001" y="1080000"/>
            <a:ext cx="10585639" cy="3482947"/>
          </a:xfrm>
        </p:spPr>
        <p:txBody>
          <a:bodyPr vert="horz" lIns="0" tIns="0" rIns="0" bIns="0" rtlCol="0" anchor="t">
            <a:noAutofit/>
          </a:bodyPr>
          <a:lstStyle/>
          <a:p>
            <a:pPr marL="360000" indent="-360000">
              <a:lnSpc>
                <a:spcPct val="107000"/>
              </a:lnSpc>
              <a:spcAft>
                <a:spcPts val="600"/>
              </a:spcAft>
              <a:buFont typeface="+mj-lt"/>
              <a:buAutoNum type="arabicPeriod" startAt="16"/>
            </a:pPr>
            <a:r>
              <a:rPr lang="en-GB" sz="1000" b="0" i="0" u="none" strike="noStrike" baseline="0" dirty="0" err="1">
                <a:solidFill>
                  <a:srgbClr val="8A8A90"/>
                </a:solidFill>
                <a:latin typeface="Verdana" panose="020B0604030504040204" pitchFamily="34" charset="0"/>
              </a:rPr>
              <a:t>Forni</a:t>
            </a:r>
            <a:r>
              <a:rPr lang="en-GB" sz="1000" b="0" i="0" u="none" strike="noStrike" baseline="0" dirty="0">
                <a:solidFill>
                  <a:srgbClr val="8A8A90"/>
                </a:solidFill>
                <a:latin typeface="Verdana" panose="020B0604030504040204" pitchFamily="34" charset="0"/>
              </a:rPr>
              <a:t> C, D’Alessandro F, Gallerani P, et al. Effectiveness of using a new polyurethane foam multi-layer dressing in the sacral area to prevent the onset of pressure ulcer in the elderly with hip fractures: A pragmatic randomised controlled trial. Int Wound J. 2018; 15(3):383–390</a:t>
            </a:r>
            <a:endParaRPr lang="en-GB" sz="1000" dirty="0">
              <a:solidFill>
                <a:schemeClr val="tx1">
                  <a:lumMod val="60000"/>
                  <a:lumOff val="40000"/>
                </a:schemeClr>
              </a:solidFill>
            </a:endParaRPr>
          </a:p>
          <a:p>
            <a:pPr marL="360000" indent="-360000">
              <a:lnSpc>
                <a:spcPct val="107000"/>
              </a:lnSpc>
              <a:spcAft>
                <a:spcPts val="600"/>
              </a:spcAft>
              <a:buFont typeface="+mj-lt"/>
              <a:buAutoNum type="arabicPeriod" startAt="16"/>
            </a:pPr>
            <a:r>
              <a:rPr lang="en-GB" sz="1000" dirty="0">
                <a:solidFill>
                  <a:schemeClr val="tx1">
                    <a:lumMod val="60000"/>
                    <a:lumOff val="40000"/>
                  </a:schemeClr>
                </a:solidFill>
              </a:rPr>
              <a:t>Stankiewicz M, Gordon J, Dulhunty J, et al. A cluster-controlled clinical trial of two prophylactic silicone sacral dressings to prevent sacral pressure injuries in critically ill patients. WP&amp;R Journal. 2019;27(1):21 - 26. </a:t>
            </a:r>
          </a:p>
          <a:p>
            <a:pPr marL="360000" indent="-360000">
              <a:lnSpc>
                <a:spcPct val="107000"/>
              </a:lnSpc>
              <a:spcAft>
                <a:spcPts val="600"/>
              </a:spcAft>
              <a:buFont typeface="+mj-lt"/>
              <a:buAutoNum type="arabicPeriod" startAt="16"/>
            </a:pPr>
            <a:r>
              <a:rPr lang="en-GB" sz="1000" dirty="0">
                <a:solidFill>
                  <a:schemeClr val="tx1">
                    <a:lumMod val="60000"/>
                    <a:lumOff val="40000"/>
                  </a:schemeClr>
                </a:solidFill>
              </a:rPr>
              <a:t>Austin M. Implementation of a Medical Device Related Pressure Injury Prevention Bundle: A Multidisciplinary Approach. Paper presented at: SAWC; 2019. </a:t>
            </a:r>
          </a:p>
          <a:p>
            <a:pPr marL="360000" indent="-360000">
              <a:lnSpc>
                <a:spcPct val="107000"/>
              </a:lnSpc>
              <a:spcAft>
                <a:spcPts val="22000"/>
              </a:spcAft>
              <a:buFont typeface="+mj-lt"/>
              <a:buAutoNum type="arabicPeriod" startAt="16"/>
            </a:pPr>
            <a:r>
              <a:rPr lang="en-GB" sz="1000" dirty="0">
                <a:solidFill>
                  <a:schemeClr val="tx1">
                    <a:lumMod val="60000"/>
                    <a:lumOff val="40000"/>
                  </a:schemeClr>
                </a:solidFill>
              </a:rPr>
              <a:t>Forni C, Searle R. A multilayer polyurethane foam dressing for pressure ulcer prevention in older hip fracture patients: an economic evaluation. J Wound Care. 2020;29(2):120–127</a:t>
            </a:r>
          </a:p>
          <a:p>
            <a:pPr marL="360000" indent="-360000">
              <a:lnSpc>
                <a:spcPct val="107000"/>
              </a:lnSpc>
              <a:spcAft>
                <a:spcPts val="22000"/>
              </a:spcAft>
              <a:buFont typeface="+mj-lt"/>
              <a:buAutoNum type="arabicPeriod" startAt="16"/>
            </a:pPr>
            <a:endParaRPr lang="en-GB" sz="1000" dirty="0">
              <a:solidFill>
                <a:schemeClr val="tx1">
                  <a:lumMod val="60000"/>
                  <a:lumOff val="40000"/>
                </a:schemeClr>
              </a:solidFill>
            </a:endParaRPr>
          </a:p>
          <a:p>
            <a:pPr marL="360000" indent="-360000">
              <a:lnSpc>
                <a:spcPct val="107000"/>
              </a:lnSpc>
              <a:spcAft>
                <a:spcPts val="22000"/>
              </a:spcAft>
              <a:buFont typeface="+mj-lt"/>
              <a:buAutoNum type="arabicPeriod" startAt="16"/>
            </a:pPr>
            <a:endParaRPr lang="en-GB" sz="1000" dirty="0">
              <a:solidFill>
                <a:schemeClr val="tx1">
                  <a:lumMod val="60000"/>
                  <a:lumOff val="40000"/>
                </a:schemeClr>
              </a:solidFill>
            </a:endParaRPr>
          </a:p>
          <a:p>
            <a:pPr marL="360000" indent="-360000">
              <a:lnSpc>
                <a:spcPct val="107000"/>
              </a:lnSpc>
              <a:spcAft>
                <a:spcPts val="22000"/>
              </a:spcAft>
              <a:buFont typeface="+mj-lt"/>
              <a:buAutoNum type="arabicPeriod" startAt="16"/>
            </a:pPr>
            <a:endParaRPr lang="en-GB" sz="1000" dirty="0">
              <a:solidFill>
                <a:schemeClr val="tx1">
                  <a:lumMod val="60000"/>
                  <a:lumOff val="40000"/>
                </a:schemeClr>
              </a:solidFill>
            </a:endParaRPr>
          </a:p>
          <a:p>
            <a:pPr marL="360000" indent="-360000">
              <a:lnSpc>
                <a:spcPct val="107000"/>
              </a:lnSpc>
              <a:spcAft>
                <a:spcPts val="22000"/>
              </a:spcAft>
              <a:buFont typeface="+mj-lt"/>
              <a:buAutoNum type="arabicPeriod" startAt="16"/>
            </a:pPr>
            <a:endParaRPr lang="en-GB" sz="1000" dirty="0">
              <a:solidFill>
                <a:schemeClr val="tx1">
                  <a:lumMod val="60000"/>
                  <a:lumOff val="40000"/>
                </a:schemeClr>
              </a:solidFill>
            </a:endParaRPr>
          </a:p>
          <a:p>
            <a:pPr marL="360000" indent="-360000">
              <a:lnSpc>
                <a:spcPct val="107000"/>
              </a:lnSpc>
              <a:spcAft>
                <a:spcPts val="22000"/>
              </a:spcAft>
              <a:buFont typeface="+mj-lt"/>
              <a:buAutoNum type="arabicPeriod" startAt="16"/>
            </a:pPr>
            <a:endParaRPr lang="en-GB" sz="1000" dirty="0">
              <a:solidFill>
                <a:schemeClr val="tx1">
                  <a:lumMod val="60000"/>
                  <a:lumOff val="40000"/>
                </a:schemeClr>
              </a:solidFill>
            </a:endParaRPr>
          </a:p>
          <a:p>
            <a:pPr marL="360000" indent="-360000">
              <a:lnSpc>
                <a:spcPct val="107000"/>
              </a:lnSpc>
              <a:spcAft>
                <a:spcPts val="22000"/>
              </a:spcAft>
              <a:buFont typeface="+mj-lt"/>
              <a:buAutoNum type="arabicPeriod" startAt="16"/>
            </a:pPr>
            <a:endParaRPr lang="en-GB" sz="1000" dirty="0">
              <a:solidFill>
                <a:schemeClr val="tx1">
                  <a:lumMod val="60000"/>
                  <a:lumOff val="40000"/>
                </a:schemeClr>
              </a:solidFill>
              <a:effectLst/>
              <a:latin typeface="Calibri" panose="020F0502020204030204" pitchFamily="34" charset="0"/>
              <a:ea typeface="Calibri" panose="020F0502020204030204" pitchFamily="34" charset="0"/>
              <a:cs typeface="Arial" panose="020B0604020202020204" pitchFamily="34" charset="0"/>
            </a:endParaRPr>
          </a:p>
          <a:p>
            <a:pPr marL="360000" indent="-360000">
              <a:lnSpc>
                <a:spcPct val="107000"/>
              </a:lnSpc>
              <a:spcAft>
                <a:spcPts val="22000"/>
              </a:spcAft>
              <a:buFont typeface="+mj-lt"/>
              <a:buAutoNum type="arabicPeriod" startAt="16"/>
            </a:pPr>
            <a:endParaRPr lang="en-GB" sz="1600" dirty="0">
              <a:effectLst/>
              <a:latin typeface="Calibri" panose="020F0502020204030204" pitchFamily="34" charset="0"/>
              <a:ea typeface="Calibri" panose="020F0502020204030204" pitchFamily="34" charset="0"/>
              <a:cs typeface="Arial" panose="020B0604020202020204" pitchFamily="34" charset="0"/>
            </a:endParaRPr>
          </a:p>
          <a:p>
            <a:pPr>
              <a:spcAft>
                <a:spcPts val="600"/>
              </a:spcAft>
            </a:pPr>
            <a:endParaRPr lang="en-GB" dirty="0"/>
          </a:p>
        </p:txBody>
      </p:sp>
      <p:sp>
        <p:nvSpPr>
          <p:cNvPr id="6" name="Slide Number Placeholder 5">
            <a:extLst>
              <a:ext uri="{FF2B5EF4-FFF2-40B4-BE49-F238E27FC236}">
                <a16:creationId xmlns:a16="http://schemas.microsoft.com/office/drawing/2014/main" id="{26DFA16B-EC8F-D958-B488-2EA0C9109D97}"/>
              </a:ext>
            </a:extLst>
          </p:cNvPr>
          <p:cNvSpPr>
            <a:spLocks noGrp="1"/>
          </p:cNvSpPr>
          <p:nvPr>
            <p:ph type="sldNum" sz="quarter" idx="2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596925-CCAD-3D42-B7EF-2F125D6A362A}" type="slidenum">
              <a:rPr kumimoji="0" lang="en-GB" sz="900" b="0" i="0" u="none" strike="noStrike" kern="1200" cap="none" spc="0" normalizeH="0" baseline="0" noProof="0" smtClean="0">
                <a:ln>
                  <a:noFill/>
                </a:ln>
                <a:solidFill>
                  <a:srgbClr val="404043">
                    <a:lumMod val="60000"/>
                    <a:lumOff val="40000"/>
                  </a:srgbClr>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900" b="0" i="0" u="none" strike="noStrike" kern="1200" cap="none" spc="0" normalizeH="0" baseline="0" noProof="0" dirty="0">
              <a:ln>
                <a:noFill/>
              </a:ln>
              <a:solidFill>
                <a:srgbClr val="404043">
                  <a:lumMod val="60000"/>
                  <a:lumOff val="40000"/>
                </a:srgbClr>
              </a:solidFill>
              <a:effectLst/>
              <a:uLnTx/>
              <a:uFillTx/>
              <a:latin typeface="Verdana"/>
              <a:ea typeface="+mn-ea"/>
              <a:cs typeface="+mn-cs"/>
            </a:endParaRPr>
          </a:p>
        </p:txBody>
      </p:sp>
      <p:sp>
        <p:nvSpPr>
          <p:cNvPr id="8" name="Rectangle 7">
            <a:extLst>
              <a:ext uri="{FF2B5EF4-FFF2-40B4-BE49-F238E27FC236}">
                <a16:creationId xmlns:a16="http://schemas.microsoft.com/office/drawing/2014/main" id="{5F61C5F9-D0DA-FB2E-B753-7AEF072A15F7}"/>
              </a:ext>
            </a:extLst>
          </p:cNvPr>
          <p:cNvSpPr/>
          <p:nvPr/>
        </p:nvSpPr>
        <p:spPr>
          <a:xfrm>
            <a:off x="358925" y="5645745"/>
            <a:ext cx="10956254" cy="923330"/>
          </a:xfrm>
          <a:prstGeom prst="rect">
            <a:avLst/>
          </a:prstGeom>
        </p:spPr>
        <p:txBody>
          <a:bodyPr wrap="square">
            <a:spAutoFit/>
          </a:bodyPr>
          <a:lstStyle/>
          <a:p>
            <a:r>
              <a:rPr lang="en-US" sz="900" dirty="0">
                <a:solidFill>
                  <a:srgbClr val="7B7B7A"/>
                </a:solidFill>
              </a:rPr>
              <a:t>This material is intended for healthcare professionals. </a:t>
            </a:r>
            <a:r>
              <a:rPr lang="en-AU" sz="900" dirty="0">
                <a:solidFill>
                  <a:srgbClr val="7B7B7A"/>
                </a:solidFill>
              </a:rPr>
              <a:t>For detailed product information, including indications for use, contraindications, precautions and warnings, please consult the product’s applicable Instructions for Use (IFU) prior to use. </a:t>
            </a:r>
          </a:p>
          <a:p>
            <a:endParaRPr lang="en-AU" sz="900" dirty="0">
              <a:solidFill>
                <a:srgbClr val="7B7B7A"/>
              </a:solidFill>
            </a:endParaRPr>
          </a:p>
          <a:p>
            <a:r>
              <a:rPr lang="en-GB" sz="900" dirty="0">
                <a:solidFill>
                  <a:srgbClr val="7B7B7A"/>
                </a:solidFill>
              </a:rPr>
              <a:t>Smith &amp; Nephew Pty Ltd Australia T +61 2 9857 3999 F +61 2 9857 3900 </a:t>
            </a:r>
            <a:r>
              <a:rPr lang="en-GB" sz="900" dirty="0">
                <a:solidFill>
                  <a:srgbClr val="FF9E18"/>
                </a:solidFill>
              </a:rPr>
              <a:t>www.smith-nephew.com/en-au</a:t>
            </a:r>
            <a:br>
              <a:rPr lang="en-GB" sz="900" dirty="0">
                <a:solidFill>
                  <a:srgbClr val="7B7B7A"/>
                </a:solidFill>
              </a:rPr>
            </a:br>
            <a:r>
              <a:rPr lang="en-GB" sz="900" dirty="0">
                <a:solidFill>
                  <a:srgbClr val="7B7B7A"/>
                </a:solidFill>
              </a:rPr>
              <a:t>Smith &amp; Nephew Ltd New Zealand T +64 9 820 2840 F +64 9 820 2841 </a:t>
            </a:r>
            <a:r>
              <a:rPr lang="en-GB" sz="900" dirty="0">
                <a:solidFill>
                  <a:srgbClr val="FF9E18"/>
                </a:solidFill>
              </a:rPr>
              <a:t>www.smith-nephew.com/en-nz</a:t>
            </a:r>
            <a:br>
              <a:rPr lang="en-GB" sz="900" dirty="0">
                <a:solidFill>
                  <a:srgbClr val="7B7B7A"/>
                </a:solidFill>
              </a:rPr>
            </a:br>
            <a:r>
              <a:rPr lang="en-AU" sz="900" baseline="30000" dirty="0">
                <a:solidFill>
                  <a:srgbClr val="7B7B7A"/>
                </a:solidFill>
              </a:rPr>
              <a:t>◊</a:t>
            </a:r>
            <a:r>
              <a:rPr lang="en-AU" sz="900" dirty="0">
                <a:solidFill>
                  <a:srgbClr val="7B7B7A"/>
                </a:solidFill>
              </a:rPr>
              <a:t>Trademark of Smith &amp; Nephew. All Trademarks acknowledged. © May 2025 Smith+Nephew. 43081-anz V1 05/25	</a:t>
            </a:r>
          </a:p>
        </p:txBody>
      </p:sp>
    </p:spTree>
    <p:extLst>
      <p:ext uri="{BB962C8B-B14F-4D97-AF65-F5344CB8AC3E}">
        <p14:creationId xmlns:p14="http://schemas.microsoft.com/office/powerpoint/2010/main" val="22914051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B4F47-94C3-B12A-8973-DEBAC7ED79F7}"/>
              </a:ext>
            </a:extLst>
          </p:cNvPr>
          <p:cNvSpPr>
            <a:spLocks noGrp="1"/>
          </p:cNvSpPr>
          <p:nvPr>
            <p:ph type="title"/>
          </p:nvPr>
        </p:nvSpPr>
        <p:spPr>
          <a:xfrm>
            <a:off x="360000" y="360000"/>
            <a:ext cx="10323576" cy="448083"/>
          </a:xfrm>
        </p:spPr>
        <p:txBody>
          <a:bodyPr/>
          <a:lstStyle/>
          <a:p>
            <a:r>
              <a:rPr lang="en-GB" dirty="0"/>
              <a:t>Introduction</a:t>
            </a:r>
          </a:p>
        </p:txBody>
      </p:sp>
      <p:sp>
        <p:nvSpPr>
          <p:cNvPr id="4" name="Content Placeholder 3">
            <a:extLst>
              <a:ext uri="{FF2B5EF4-FFF2-40B4-BE49-F238E27FC236}">
                <a16:creationId xmlns:a16="http://schemas.microsoft.com/office/drawing/2014/main" id="{8CADEC22-BFC6-9959-33D8-029AF0A3C861}"/>
              </a:ext>
            </a:extLst>
          </p:cNvPr>
          <p:cNvSpPr>
            <a:spLocks noGrp="1"/>
          </p:cNvSpPr>
          <p:nvPr>
            <p:ph sz="quarter" idx="18"/>
          </p:nvPr>
        </p:nvSpPr>
        <p:spPr>
          <a:xfrm>
            <a:off x="360000" y="1386162"/>
            <a:ext cx="11203200" cy="677082"/>
          </a:xfrm>
        </p:spPr>
        <p:txBody>
          <a:bodyPr vert="horz" lIns="0" tIns="0" rIns="0" bIns="0" rtlCol="0" anchor="t">
            <a:noAutofit/>
          </a:bodyPr>
          <a:lstStyle/>
          <a:p>
            <a:pPr>
              <a:lnSpc>
                <a:spcPts val="2000"/>
              </a:lnSpc>
            </a:pPr>
            <a:r>
              <a:rPr lang="en-GB" dirty="0">
                <a:solidFill>
                  <a:schemeClr val="tx1">
                    <a:lumMod val="60000"/>
                    <a:lumOff val="40000"/>
                  </a:schemeClr>
                </a:solidFill>
                <a:latin typeface="Verdana"/>
                <a:ea typeface="Verdana"/>
              </a:rPr>
              <a:t>Smith+Nephew have worked with Professor Amit Gefen to investigate </a:t>
            </a:r>
            <a:r>
              <a:rPr lang="en-GB" b="1" dirty="0">
                <a:solidFill>
                  <a:schemeClr val="tx2"/>
                </a:solidFill>
                <a:latin typeface="Verdana"/>
                <a:ea typeface="Verdana"/>
              </a:rPr>
              <a:t>how the unique construction of ALLEVYN</a:t>
            </a:r>
            <a:r>
              <a:rPr lang="en-GB" b="1" baseline="30000" dirty="0">
                <a:solidFill>
                  <a:schemeClr val="tx2"/>
                </a:solidFill>
                <a:ea typeface="Verdana" panose="020B0604030504040204" pitchFamily="34" charset="0"/>
              </a:rPr>
              <a:t>◊ </a:t>
            </a:r>
            <a:r>
              <a:rPr lang="en-GB" b="1" dirty="0">
                <a:solidFill>
                  <a:schemeClr val="tx2"/>
                </a:solidFill>
                <a:latin typeface="Verdana"/>
                <a:ea typeface="Verdana"/>
              </a:rPr>
              <a:t>LIFE Foam Dressings help to prevent pressure injuries</a:t>
            </a:r>
            <a:r>
              <a:rPr lang="en-GB" dirty="0">
                <a:solidFill>
                  <a:schemeClr val="tx1">
                    <a:lumMod val="60000"/>
                    <a:lumOff val="40000"/>
                  </a:schemeClr>
                </a:solidFill>
                <a:latin typeface="Verdana"/>
                <a:ea typeface="Verdana"/>
              </a:rPr>
              <a:t>.</a:t>
            </a:r>
            <a:endParaRPr lang="en-GB" dirty="0">
              <a:solidFill>
                <a:schemeClr val="tx1"/>
              </a:solidFill>
            </a:endParaRPr>
          </a:p>
        </p:txBody>
      </p:sp>
      <p:sp>
        <p:nvSpPr>
          <p:cNvPr id="6" name="Slide Number Placeholder 5">
            <a:extLst>
              <a:ext uri="{FF2B5EF4-FFF2-40B4-BE49-F238E27FC236}">
                <a16:creationId xmlns:a16="http://schemas.microsoft.com/office/drawing/2014/main" id="{61354D07-EE30-B1D2-DBC0-29C059537375}"/>
              </a:ext>
            </a:extLst>
          </p:cNvPr>
          <p:cNvSpPr>
            <a:spLocks noGrp="1"/>
          </p:cNvSpPr>
          <p:nvPr>
            <p:ph type="sldNum" sz="quarter" idx="2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596925-CCAD-3D42-B7EF-2F125D6A362A}" type="slidenum">
              <a:rPr kumimoji="0" lang="en-GB" sz="900" b="0" i="0" u="none" strike="noStrike" kern="1200" cap="none" spc="0" normalizeH="0" baseline="0" noProof="0" smtClean="0">
                <a:ln>
                  <a:noFill/>
                </a:ln>
                <a:solidFill>
                  <a:srgbClr val="404043">
                    <a:lumMod val="60000"/>
                    <a:lumOff val="40000"/>
                  </a:srgbClr>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900" b="0" i="0" u="none" strike="noStrike" kern="1200" cap="none" spc="0" normalizeH="0" baseline="0" noProof="0" dirty="0">
              <a:ln>
                <a:noFill/>
              </a:ln>
              <a:solidFill>
                <a:srgbClr val="404043">
                  <a:lumMod val="60000"/>
                  <a:lumOff val="40000"/>
                </a:srgbClr>
              </a:solidFill>
              <a:effectLst/>
              <a:uLnTx/>
              <a:uFillTx/>
              <a:latin typeface="Verdana"/>
              <a:ea typeface="+mn-ea"/>
              <a:cs typeface="+mn-cs"/>
            </a:endParaRPr>
          </a:p>
        </p:txBody>
      </p:sp>
      <p:sp>
        <p:nvSpPr>
          <p:cNvPr id="7" name="Rectangle: Rounded Corners 6">
            <a:extLst>
              <a:ext uri="{FF2B5EF4-FFF2-40B4-BE49-F238E27FC236}">
                <a16:creationId xmlns:a16="http://schemas.microsoft.com/office/drawing/2014/main" id="{2562F8A5-D944-8C5D-9119-C8BBD97C2591}"/>
              </a:ext>
            </a:extLst>
          </p:cNvPr>
          <p:cNvSpPr/>
          <p:nvPr/>
        </p:nvSpPr>
        <p:spPr>
          <a:xfrm>
            <a:off x="360000" y="2641324"/>
            <a:ext cx="11411765" cy="3249256"/>
          </a:xfrm>
          <a:prstGeom prst="roundRect">
            <a:avLst>
              <a:gd name="adj" fmla="val 4239"/>
            </a:avLst>
          </a:prstGeom>
          <a:solidFill>
            <a:schemeClr val="accent5"/>
          </a:solidFill>
          <a:ln w="31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729C">
                  <a:lumMod val="75000"/>
                </a:srgbClr>
              </a:solidFill>
              <a:effectLst/>
              <a:uLnTx/>
              <a:uFillTx/>
              <a:latin typeface="Verdana"/>
              <a:ea typeface="+mn-ea"/>
              <a:cs typeface="+mn-cs"/>
            </a:endParaRPr>
          </a:p>
        </p:txBody>
      </p:sp>
      <p:sp>
        <p:nvSpPr>
          <p:cNvPr id="11" name="TextBox 10">
            <a:extLst>
              <a:ext uri="{FF2B5EF4-FFF2-40B4-BE49-F238E27FC236}">
                <a16:creationId xmlns:a16="http://schemas.microsoft.com/office/drawing/2014/main" id="{415FA53B-1131-4B4C-9C71-D3F9ACAADCCF}"/>
              </a:ext>
            </a:extLst>
          </p:cNvPr>
          <p:cNvSpPr txBox="1"/>
          <p:nvPr/>
        </p:nvSpPr>
        <p:spPr>
          <a:xfrm>
            <a:off x="3294048" y="3024817"/>
            <a:ext cx="7986568" cy="2513380"/>
          </a:xfrm>
          <a:prstGeom prst="rect">
            <a:avLst/>
          </a:prstGeom>
          <a:noFill/>
        </p:spPr>
        <p:txBody>
          <a:bodyPr wrap="square" lIns="0" tIns="0" rIns="0" bIns="0" anchor="t">
            <a:spAutoFit/>
          </a:bodyPr>
          <a:lstStyle/>
          <a:p>
            <a:pPr marL="0" marR="0" lvl="0" indent="0" algn="l" defTabSz="914400" rtl="0" eaLnBrk="0" fontAlgn="base" latinLnBrk="0" hangingPunct="0">
              <a:lnSpc>
                <a:spcPct val="100000"/>
              </a:lnSpc>
              <a:spcBef>
                <a:spcPct val="0"/>
              </a:spcBef>
              <a:spcAft>
                <a:spcPts val="120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Verdana"/>
                <a:ea typeface="Verdana"/>
                <a:cs typeface="+mn-cs"/>
              </a:rPr>
              <a:t>Professor Amit Gefen: </a:t>
            </a:r>
            <a:r>
              <a:rPr kumimoji="0" lang="en-GB" sz="2000" b="0" i="0" u="none" strike="noStrike" kern="1200" cap="none" spc="0" normalizeH="0" baseline="0" noProof="0" dirty="0">
                <a:ln>
                  <a:noFill/>
                </a:ln>
                <a:solidFill>
                  <a:schemeClr val="bg1"/>
                </a:solidFill>
                <a:effectLst/>
                <a:uLnTx/>
                <a:uFillTx/>
                <a:latin typeface="Verdana"/>
                <a:ea typeface="Verdana"/>
                <a:cs typeface="+mn-cs"/>
              </a:rPr>
              <a:t>Tel Aviv University, Israel</a:t>
            </a:r>
            <a:endParaRPr kumimoji="0" lang="en-GB" sz="2000" b="0" i="0" u="none" strike="noStrike" kern="1200" cap="none" spc="0" normalizeH="0" baseline="0" noProof="0" dirty="0">
              <a:ln>
                <a:noFill/>
              </a:ln>
              <a:solidFill>
                <a:schemeClr val="bg1"/>
              </a:solidFill>
              <a:effectLst/>
              <a:uLnTx/>
              <a:uFillTx/>
              <a:latin typeface="Verdana" panose="020B0604030504040204" pitchFamily="34" charset="0"/>
              <a:ea typeface="+mn-ea"/>
              <a:cs typeface="+mn-cs"/>
            </a:endParaRPr>
          </a:p>
          <a:p>
            <a:pPr marL="180000" marR="0" lvl="0" indent="-180000" algn="l" defTabSz="914400" rtl="0" eaLnBrk="0" fontAlgn="base" latinLnBrk="0" hangingPunct="0">
              <a:lnSpc>
                <a:spcPts val="1800"/>
              </a:lnSpc>
              <a:spcBef>
                <a:spcPct val="0"/>
              </a:spcBef>
              <a:spcAft>
                <a:spcPts val="600"/>
              </a:spcAft>
              <a:buClr>
                <a:srgbClr val="78C3ED"/>
              </a:buClr>
              <a:buSzPct val="120000"/>
              <a:buFont typeface="Arial" panose="020B0604020202020204" pitchFamily="34" charset="0"/>
              <a:buChar char="•"/>
              <a:tabLst/>
              <a:defRPr/>
            </a:pPr>
            <a:r>
              <a:rPr kumimoji="0" lang="en-GB" sz="1200" b="0" i="0" u="none" strike="noStrike" kern="1200" cap="none" spc="0" normalizeH="0" baseline="0" noProof="0" dirty="0">
                <a:ln>
                  <a:noFill/>
                </a:ln>
                <a:solidFill>
                  <a:prstClr val="white"/>
                </a:solidFill>
                <a:effectLst/>
                <a:uLnTx/>
                <a:uFillTx/>
                <a:latin typeface="Verdana"/>
                <a:ea typeface="+mn-ea"/>
                <a:cs typeface="+mn-cs"/>
              </a:rPr>
              <a:t>President, European Pressure Ulcer Advisory Panel (EPUAP) [2013-2015]</a:t>
            </a:r>
            <a:r>
              <a:rPr kumimoji="0" lang="en-US" sz="1200" b="0" i="0" u="none" strike="noStrike" kern="1200" cap="none" spc="0" normalizeH="0" baseline="0" noProof="0" dirty="0">
                <a:ln>
                  <a:noFill/>
                </a:ln>
                <a:solidFill>
                  <a:prstClr val="white"/>
                </a:solidFill>
                <a:effectLst/>
                <a:uLnTx/>
                <a:uFillTx/>
                <a:latin typeface="Verdana"/>
                <a:ea typeface="+mn-ea"/>
                <a:cs typeface="+mn-cs"/>
              </a:rPr>
              <a:t>​</a:t>
            </a:r>
            <a:endParaRPr kumimoji="0" lang="en-GB" sz="1200" b="0" i="0" u="none" strike="noStrike" kern="1200" cap="none" spc="0" normalizeH="0" baseline="0" noProof="0" dirty="0">
              <a:ln>
                <a:noFill/>
              </a:ln>
              <a:solidFill>
                <a:prstClr val="white"/>
              </a:solidFill>
              <a:effectLst/>
              <a:uLnTx/>
              <a:uFillTx/>
              <a:latin typeface="Verdana"/>
              <a:ea typeface="+mn-ea"/>
              <a:cs typeface="+mn-cs"/>
            </a:endParaRPr>
          </a:p>
          <a:p>
            <a:pPr marL="180000" marR="0" lvl="0" indent="-180000" algn="l" defTabSz="914400" rtl="0" eaLnBrk="0" fontAlgn="base" latinLnBrk="0" hangingPunct="0">
              <a:lnSpc>
                <a:spcPts val="1800"/>
              </a:lnSpc>
              <a:spcBef>
                <a:spcPct val="0"/>
              </a:spcBef>
              <a:spcAft>
                <a:spcPts val="600"/>
              </a:spcAft>
              <a:buClr>
                <a:srgbClr val="78C3ED"/>
              </a:buClr>
              <a:buSzPct val="120000"/>
              <a:buFont typeface="Arial" panose="020B0604020202020204" pitchFamily="34" charset="0"/>
              <a:buChar char="•"/>
              <a:tabLst/>
              <a:defRPr/>
            </a:pPr>
            <a:r>
              <a:rPr kumimoji="0" lang="en-GB" sz="1200" b="0" i="0" u="none" strike="noStrike" kern="1200" cap="none" spc="0" normalizeH="0" baseline="0" noProof="0" dirty="0">
                <a:ln>
                  <a:noFill/>
                </a:ln>
                <a:solidFill>
                  <a:prstClr val="white"/>
                </a:solidFill>
                <a:effectLst/>
                <a:uLnTx/>
                <a:uFillTx/>
                <a:latin typeface="Verdana"/>
                <a:ea typeface="+mn-ea"/>
                <a:cs typeface="+mn-cs"/>
              </a:rPr>
              <a:t>Awarded the Pressure Care Career Award by the World Union of Wound Healing Societies in 2016, the Experienced Investigator Award of EPUAP in 2017, and the Otto Schmitt Career Award of the International Federation of Medical &amp; Biological Engineering (IFMBE) in 2018 for “exceptional contributions to the advancement of the field of medical and biological engineering”</a:t>
            </a:r>
            <a:endParaRPr kumimoji="0" lang="en-GB" sz="1200" b="0" i="0" u="none" strike="noStrike" kern="1200" cap="none" spc="0" normalizeH="0" baseline="0" noProof="0" dirty="0">
              <a:ln>
                <a:noFill/>
              </a:ln>
              <a:solidFill>
                <a:prstClr val="white"/>
              </a:solidFill>
              <a:effectLst/>
              <a:uLnTx/>
              <a:uFillTx/>
              <a:latin typeface="Verdana"/>
              <a:ea typeface="Verdana"/>
              <a:cs typeface="+mn-cs"/>
            </a:endParaRPr>
          </a:p>
          <a:p>
            <a:pPr marL="180000" marR="0" lvl="0" indent="-180000" algn="l" defTabSz="914400" rtl="0" eaLnBrk="0" fontAlgn="base" latinLnBrk="0" hangingPunct="0">
              <a:lnSpc>
                <a:spcPts val="1800"/>
              </a:lnSpc>
              <a:spcBef>
                <a:spcPct val="0"/>
              </a:spcBef>
              <a:spcAft>
                <a:spcPts val="600"/>
              </a:spcAft>
              <a:buClr>
                <a:srgbClr val="78C3ED"/>
              </a:buClr>
              <a:buSzPct val="120000"/>
              <a:buFont typeface="Arial" panose="020B0604020202020204" pitchFamily="34" charset="0"/>
              <a:buChar char="•"/>
              <a:tabLst/>
              <a:defRPr/>
            </a:pPr>
            <a:r>
              <a:rPr kumimoji="0" lang="en-GB" sz="1200" b="0" i="0" u="none" strike="noStrike" kern="1200" cap="none" spc="0" normalizeH="0" baseline="0" noProof="0" dirty="0">
                <a:ln>
                  <a:noFill/>
                </a:ln>
                <a:solidFill>
                  <a:prstClr val="white"/>
                </a:solidFill>
                <a:effectLst/>
                <a:uLnTx/>
                <a:uFillTx/>
                <a:latin typeface="Verdana"/>
                <a:ea typeface="+mn-ea"/>
                <a:cs typeface="+mn-cs"/>
              </a:rPr>
              <a:t>Latest award from National Pressure Injury Advisory Panel (NPIAP) [2023] for pressure injury prevention science</a:t>
            </a:r>
            <a:endParaRPr kumimoji="0" lang="en-GB" sz="1200" b="0" i="0" u="none" strike="noStrike" kern="1200" cap="none" spc="0" normalizeH="0" baseline="0" noProof="0" dirty="0">
              <a:ln>
                <a:noFill/>
              </a:ln>
              <a:solidFill>
                <a:prstClr val="white"/>
              </a:solidFill>
              <a:effectLst/>
              <a:uLnTx/>
              <a:uFillTx/>
              <a:latin typeface="Verdana"/>
              <a:ea typeface="Verdana"/>
              <a:cs typeface="+mn-cs"/>
            </a:endParaRPr>
          </a:p>
          <a:p>
            <a:pPr marL="180000" marR="0" lvl="0" indent="-180000" algn="l" defTabSz="914400" rtl="0" eaLnBrk="0" fontAlgn="base" latinLnBrk="0" hangingPunct="0">
              <a:lnSpc>
                <a:spcPts val="1800"/>
              </a:lnSpc>
              <a:spcBef>
                <a:spcPct val="0"/>
              </a:spcBef>
              <a:spcAft>
                <a:spcPts val="600"/>
              </a:spcAft>
              <a:buClr>
                <a:srgbClr val="78C3ED"/>
              </a:buClr>
              <a:buSzPct val="120000"/>
              <a:buFont typeface="Arial" panose="020B0604020202020204" pitchFamily="34" charset="0"/>
              <a:buChar char="•"/>
              <a:tabLst/>
              <a:defRPr/>
            </a:pPr>
            <a:r>
              <a:rPr kumimoji="0" lang="en-GB" sz="1200" b="0" i="0" u="none" strike="noStrike" kern="1200" cap="none" spc="0" normalizeH="0" baseline="0" noProof="0" dirty="0">
                <a:ln>
                  <a:noFill/>
                </a:ln>
                <a:solidFill>
                  <a:prstClr val="white"/>
                </a:solidFill>
                <a:effectLst/>
                <a:uLnTx/>
                <a:uFillTx/>
                <a:latin typeface="Verdana"/>
                <a:ea typeface="+mn-ea"/>
                <a:cs typeface="+mn-cs"/>
              </a:rPr>
              <a:t>Published more than 200 articles in peer-reviewed international journals</a:t>
            </a:r>
            <a:endParaRPr kumimoji="0" lang="en-US" sz="1200" b="0" i="0" u="none" strike="noStrike" kern="1200" cap="none" spc="0" normalizeH="0" baseline="0" noProof="0" dirty="0">
              <a:ln>
                <a:noFill/>
              </a:ln>
              <a:solidFill>
                <a:prstClr val="white"/>
              </a:solidFill>
              <a:effectLst/>
              <a:uLnTx/>
              <a:uFillTx/>
              <a:latin typeface="Verdana"/>
              <a:ea typeface="Verdana"/>
              <a:cs typeface="+mn-cs"/>
            </a:endParaRPr>
          </a:p>
        </p:txBody>
      </p:sp>
      <p:pic>
        <p:nvPicPr>
          <p:cNvPr id="8" name="Picture 2" descr="Amit Gefen - Professor of Biomedical Engineering - Tel Aviv ...">
            <a:extLst>
              <a:ext uri="{FF2B5EF4-FFF2-40B4-BE49-F238E27FC236}">
                <a16:creationId xmlns:a16="http://schemas.microsoft.com/office/drawing/2014/main" id="{2CE86BE0-36AF-E19B-DF62-FCB021DCF6B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082" t="773" r="8105"/>
          <a:stretch/>
        </p:blipFill>
        <p:spPr bwMode="auto">
          <a:xfrm>
            <a:off x="661324" y="2934283"/>
            <a:ext cx="2278857" cy="2666139"/>
          </a:xfrm>
          <a:prstGeom prst="roundRect">
            <a:avLst>
              <a:gd name="adj" fmla="val 3954"/>
            </a:avLst>
          </a:prstGeom>
          <a:noFill/>
          <a:ln w="2540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92369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EDF742B-8218-7CE0-C8A4-5BEE0A271D5C}"/>
              </a:ext>
            </a:extLst>
          </p:cNvPr>
          <p:cNvPicPr>
            <a:picLocks noChangeAspect="1"/>
          </p:cNvPicPr>
          <p:nvPr/>
        </p:nvPicPr>
        <p:blipFill rotWithShape="1">
          <a:blip r:embed="rId3"/>
          <a:srcRect t="-5960" b="20913"/>
          <a:stretch/>
        </p:blipFill>
        <p:spPr>
          <a:xfrm>
            <a:off x="0" y="1032214"/>
            <a:ext cx="12192000" cy="5825786"/>
          </a:xfrm>
          <a:prstGeom prst="rect">
            <a:avLst/>
          </a:prstGeom>
          <a:ln w="38100" cap="rnd">
            <a:noFill/>
          </a:ln>
        </p:spPr>
      </p:pic>
      <p:sp>
        <p:nvSpPr>
          <p:cNvPr id="2" name="Title 1">
            <a:extLst>
              <a:ext uri="{FF2B5EF4-FFF2-40B4-BE49-F238E27FC236}">
                <a16:creationId xmlns:a16="http://schemas.microsoft.com/office/drawing/2014/main" id="{25091F25-9158-6872-2F94-040B6637EA7F}"/>
              </a:ext>
            </a:extLst>
          </p:cNvPr>
          <p:cNvSpPr>
            <a:spLocks noGrp="1"/>
          </p:cNvSpPr>
          <p:nvPr>
            <p:ph type="title"/>
          </p:nvPr>
        </p:nvSpPr>
        <p:spPr>
          <a:xfrm>
            <a:off x="360000" y="360000"/>
            <a:ext cx="4782368" cy="391438"/>
          </a:xfrm>
        </p:spPr>
        <p:txBody>
          <a:bodyPr/>
          <a:lstStyle/>
          <a:p>
            <a:r>
              <a:rPr lang="en-GB" dirty="0"/>
              <a:t>Pressure injuries</a:t>
            </a:r>
          </a:p>
        </p:txBody>
      </p:sp>
      <p:sp>
        <p:nvSpPr>
          <p:cNvPr id="6" name="Slide Number Placeholder 5">
            <a:extLst>
              <a:ext uri="{FF2B5EF4-FFF2-40B4-BE49-F238E27FC236}">
                <a16:creationId xmlns:a16="http://schemas.microsoft.com/office/drawing/2014/main" id="{1B8F41FE-4181-8A85-955B-A27B5129670F}"/>
              </a:ext>
            </a:extLst>
          </p:cNvPr>
          <p:cNvSpPr>
            <a:spLocks noGrp="1"/>
          </p:cNvSpPr>
          <p:nvPr>
            <p:ph type="sldNum" sz="quarter" idx="2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596925-CCAD-3D42-B7EF-2F125D6A362A}" type="slidenum">
              <a:rPr kumimoji="0" lang="en-GB" sz="900" b="0" i="0" u="none" strike="noStrike" kern="1200" cap="none" spc="0" normalizeH="0" baseline="0" noProof="0" smtClean="0">
                <a:ln>
                  <a:noFill/>
                </a:ln>
                <a:solidFill>
                  <a:srgbClr val="404043">
                    <a:lumMod val="60000"/>
                    <a:lumOff val="40000"/>
                  </a:srgbClr>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900" b="0" i="0" u="none" strike="noStrike" kern="1200" cap="none" spc="0" normalizeH="0" baseline="0" noProof="0" dirty="0">
              <a:ln>
                <a:noFill/>
              </a:ln>
              <a:solidFill>
                <a:srgbClr val="404043">
                  <a:lumMod val="60000"/>
                  <a:lumOff val="40000"/>
                </a:srgbClr>
              </a:solidFill>
              <a:effectLst/>
              <a:uLnTx/>
              <a:uFillTx/>
              <a:latin typeface="Verdana"/>
              <a:ea typeface="+mn-ea"/>
              <a:cs typeface="+mn-cs"/>
            </a:endParaRPr>
          </a:p>
        </p:txBody>
      </p:sp>
      <p:sp>
        <p:nvSpPr>
          <p:cNvPr id="8" name="TextBox 7">
            <a:extLst>
              <a:ext uri="{FF2B5EF4-FFF2-40B4-BE49-F238E27FC236}">
                <a16:creationId xmlns:a16="http://schemas.microsoft.com/office/drawing/2014/main" id="{D41E0A51-FD30-82DA-4279-28E8D56AD3B6}"/>
              </a:ext>
            </a:extLst>
          </p:cNvPr>
          <p:cNvSpPr txBox="1"/>
          <p:nvPr/>
        </p:nvSpPr>
        <p:spPr>
          <a:xfrm>
            <a:off x="360002" y="1080000"/>
            <a:ext cx="7329804" cy="2206407"/>
          </a:xfrm>
          <a:prstGeom prst="rect">
            <a:avLst/>
          </a:prstGeom>
          <a:noFill/>
        </p:spPr>
        <p:txBody>
          <a:bodyPr wrap="square" lIns="0" tIns="0" rIns="0" bIns="0" numCol="2" spcCol="288000" anchor="t">
            <a:noAutofit/>
          </a:bodyPr>
          <a:lstStyle/>
          <a:p>
            <a:pPr marL="285750" marR="0" lvl="0" indent="-285750" algn="l" defTabSz="914400" rtl="0" eaLnBrk="1" fontAlgn="auto" latinLnBrk="0" hangingPunct="1">
              <a:lnSpc>
                <a:spcPts val="2000"/>
              </a:lnSpc>
              <a:spcBef>
                <a:spcPts val="0"/>
              </a:spcBef>
              <a:spcAft>
                <a:spcPts val="1200"/>
              </a:spcAft>
              <a:buClr>
                <a:srgbClr val="FF9E18"/>
              </a:buClr>
              <a:buSzPct val="120000"/>
              <a:buFont typeface="Arial" panose="020B0604020202020204" pitchFamily="34" charset="0"/>
              <a:buChar char="•"/>
              <a:tabLst/>
              <a:defRPr/>
            </a:pPr>
            <a:r>
              <a:rPr kumimoji="0" lang="en-GB" sz="1400" b="0" i="0" u="none" strike="noStrike" kern="1200" cap="none" spc="0" normalizeH="0" baseline="0" noProof="0" dirty="0">
                <a:ln>
                  <a:noFill/>
                </a:ln>
                <a:solidFill>
                  <a:srgbClr val="404043">
                    <a:lumMod val="60000"/>
                    <a:lumOff val="40000"/>
                  </a:srgbClr>
                </a:solidFill>
                <a:effectLst/>
                <a:uLnTx/>
                <a:uFillTx/>
                <a:latin typeface="Verdana"/>
                <a:ea typeface="Verdana"/>
                <a:cs typeface="+mn-cs"/>
              </a:rPr>
              <a:t>Pressure injuries are areas of </a:t>
            </a:r>
            <a:r>
              <a:rPr kumimoji="0" lang="en-GB" sz="1400" b="0" i="0" u="none" strike="noStrike" kern="1200" cap="none" spc="0" normalizeH="0" baseline="0" dirty="0">
                <a:ln>
                  <a:noFill/>
                </a:ln>
                <a:solidFill>
                  <a:srgbClr val="404043">
                    <a:lumMod val="60000"/>
                    <a:lumOff val="40000"/>
                  </a:srgbClr>
                </a:solidFill>
                <a:effectLst/>
                <a:uLnTx/>
                <a:uFillTx/>
                <a:latin typeface="Verdana"/>
                <a:ea typeface="Verdana"/>
                <a:cs typeface="+mn-cs"/>
              </a:rPr>
              <a:t>localised</a:t>
            </a:r>
            <a:r>
              <a:rPr kumimoji="0" lang="en-GB" sz="1400" b="0" i="0" u="none" strike="noStrike" kern="1200" cap="none" spc="0" normalizeH="0" baseline="0" noProof="0" dirty="0">
                <a:ln>
                  <a:noFill/>
                </a:ln>
                <a:solidFill>
                  <a:srgbClr val="404043">
                    <a:lumMod val="60000"/>
                    <a:lumOff val="40000"/>
                  </a:srgbClr>
                </a:solidFill>
                <a:effectLst/>
                <a:uLnTx/>
                <a:uFillTx/>
                <a:latin typeface="Verdana"/>
                <a:ea typeface="Verdana"/>
                <a:cs typeface="+mn-cs"/>
              </a:rPr>
              <a:t> injury to the skin and underlying tissue. </a:t>
            </a:r>
          </a:p>
          <a:p>
            <a:pPr marL="285750" marR="0" lvl="0" indent="-285750" algn="l" defTabSz="914400" rtl="0" eaLnBrk="1" fontAlgn="auto" latinLnBrk="0" hangingPunct="1">
              <a:lnSpc>
                <a:spcPts val="2000"/>
              </a:lnSpc>
              <a:spcBef>
                <a:spcPts val="0"/>
              </a:spcBef>
              <a:spcAft>
                <a:spcPts val="1200"/>
              </a:spcAft>
              <a:buClr>
                <a:srgbClr val="FF9E18"/>
              </a:buClr>
              <a:buSzPct val="120000"/>
              <a:buFont typeface="Arial" panose="020B0604020202020204" pitchFamily="34" charset="0"/>
              <a:buChar char="•"/>
              <a:tabLst/>
              <a:defRPr/>
            </a:pPr>
            <a:r>
              <a:rPr kumimoji="0" lang="en-GB" sz="1400" b="0" i="0" u="none" strike="noStrike" kern="1200" cap="none" spc="0" normalizeH="0" baseline="0" noProof="0" dirty="0">
                <a:ln>
                  <a:noFill/>
                </a:ln>
                <a:solidFill>
                  <a:srgbClr val="404043">
                    <a:lumMod val="60000"/>
                    <a:lumOff val="40000"/>
                  </a:srgbClr>
                </a:solidFill>
                <a:effectLst/>
                <a:uLnTx/>
                <a:uFillTx/>
                <a:latin typeface="Verdana"/>
                <a:ea typeface="Verdana"/>
                <a:cs typeface="+mn-cs"/>
              </a:rPr>
              <a:t>This is the result of sustained soft tissue deformations caused by pressure in combination with shear being applied to the skin.</a:t>
            </a:r>
            <a:r>
              <a:rPr lang="en-GB" sz="1400" baseline="30000" dirty="0">
                <a:solidFill>
                  <a:srgbClr val="404043">
                    <a:lumMod val="60000"/>
                    <a:lumOff val="40000"/>
                  </a:srgbClr>
                </a:solidFill>
                <a:latin typeface="Verdana"/>
                <a:ea typeface="Verdana"/>
              </a:rPr>
              <a:t>1,2</a:t>
            </a:r>
            <a:endParaRPr kumimoji="0" lang="en-GB" sz="1400" b="0" i="0" u="none" strike="noStrike" kern="1200" cap="none" spc="0" normalizeH="0" baseline="30000" noProof="0" dirty="0">
              <a:ln>
                <a:noFill/>
              </a:ln>
              <a:solidFill>
                <a:srgbClr val="404043">
                  <a:lumMod val="60000"/>
                  <a:lumOff val="40000"/>
                </a:srgbClr>
              </a:solidFill>
              <a:effectLst/>
              <a:uLnTx/>
              <a:uFillTx/>
              <a:latin typeface="Verdana"/>
              <a:ea typeface="Verdana"/>
              <a:cs typeface="+mn-cs"/>
            </a:endParaRPr>
          </a:p>
          <a:p>
            <a:pPr marL="285750" marR="0" lvl="0" indent="-285750" algn="l" defTabSz="914400" rtl="0" eaLnBrk="1" fontAlgn="auto" latinLnBrk="0" hangingPunct="1">
              <a:lnSpc>
                <a:spcPts val="2000"/>
              </a:lnSpc>
              <a:spcBef>
                <a:spcPts val="0"/>
              </a:spcBef>
              <a:spcAft>
                <a:spcPts val="1200"/>
              </a:spcAft>
              <a:buClr>
                <a:srgbClr val="FF9E18"/>
              </a:buClr>
              <a:buSzPct val="120000"/>
              <a:buFont typeface="Arial" panose="020B0604020202020204" pitchFamily="34" charset="0"/>
              <a:buChar char="•"/>
              <a:tabLst/>
              <a:defRPr/>
            </a:pPr>
            <a:endParaRPr kumimoji="0" lang="en-GB" sz="1400" b="0" i="0" u="none" strike="noStrike" kern="1200" cap="none" spc="0" normalizeH="0" baseline="30000" noProof="0" dirty="0">
              <a:ln>
                <a:noFill/>
              </a:ln>
              <a:solidFill>
                <a:srgbClr val="404043">
                  <a:lumMod val="60000"/>
                  <a:lumOff val="40000"/>
                </a:srgbClr>
              </a:solidFill>
              <a:effectLst/>
              <a:uLnTx/>
              <a:uFillTx/>
              <a:latin typeface="Verdana"/>
              <a:ea typeface="Verdana"/>
              <a:cs typeface="+mn-cs"/>
            </a:endParaRPr>
          </a:p>
          <a:p>
            <a:pPr marL="285750" marR="0" lvl="0" indent="-285750" algn="l" defTabSz="914400" rtl="0" eaLnBrk="1" fontAlgn="auto" latinLnBrk="0" hangingPunct="1">
              <a:lnSpc>
                <a:spcPts val="2000"/>
              </a:lnSpc>
              <a:spcBef>
                <a:spcPts val="0"/>
              </a:spcBef>
              <a:spcAft>
                <a:spcPts val="1200"/>
              </a:spcAft>
              <a:buClr>
                <a:srgbClr val="FF9E18"/>
              </a:buClr>
              <a:buSzPct val="120000"/>
              <a:buFont typeface="Arial" panose="020B0604020202020204" pitchFamily="34" charset="0"/>
              <a:buChar char="•"/>
              <a:tabLst/>
              <a:defRPr/>
            </a:pPr>
            <a:r>
              <a:rPr kumimoji="0" lang="en-GB" sz="1400" b="0" i="0" u="none" strike="noStrike" kern="1200" cap="none" spc="0" normalizeH="0" baseline="0" noProof="0" dirty="0">
                <a:ln>
                  <a:noFill/>
                </a:ln>
                <a:solidFill>
                  <a:srgbClr val="404043">
                    <a:lumMod val="60000"/>
                    <a:lumOff val="40000"/>
                  </a:srgbClr>
                </a:solidFill>
                <a:effectLst/>
                <a:uLnTx/>
                <a:uFillTx/>
                <a:latin typeface="Verdana"/>
                <a:ea typeface="Verdana"/>
                <a:cs typeface="+mn-cs"/>
              </a:rPr>
              <a:t>Shear is a mechanical force that acts in a parallel direction to the surface, causing distortion of deformable bodies.</a:t>
            </a:r>
          </a:p>
          <a:p>
            <a:pPr marL="285750" marR="0" lvl="0" indent="-285750" algn="l" defTabSz="914400" rtl="0" eaLnBrk="1" fontAlgn="auto" latinLnBrk="0" hangingPunct="1">
              <a:lnSpc>
                <a:spcPts val="2000"/>
              </a:lnSpc>
              <a:spcBef>
                <a:spcPts val="0"/>
              </a:spcBef>
              <a:spcAft>
                <a:spcPts val="1200"/>
              </a:spcAft>
              <a:buClr>
                <a:srgbClr val="FF9E18"/>
              </a:buClr>
              <a:buSzPct val="120000"/>
              <a:buFont typeface="Arial" panose="020B0604020202020204" pitchFamily="34" charset="0"/>
              <a:buChar char="•"/>
              <a:tabLst/>
              <a:defRPr/>
            </a:pPr>
            <a:r>
              <a:rPr kumimoji="0" lang="en-GB" sz="1400" b="0" i="0" u="none" strike="noStrike" kern="1200" cap="none" spc="0" normalizeH="0" baseline="0" noProof="0" dirty="0">
                <a:ln>
                  <a:noFill/>
                </a:ln>
                <a:solidFill>
                  <a:srgbClr val="404043">
                    <a:lumMod val="60000"/>
                    <a:lumOff val="40000"/>
                  </a:srgbClr>
                </a:solidFill>
                <a:effectLst/>
                <a:uLnTx/>
                <a:uFillTx/>
                <a:latin typeface="Verdana"/>
                <a:ea typeface="Verdana"/>
                <a:cs typeface="+mn-cs"/>
              </a:rPr>
              <a:t>Friction is the resistance of a material when it is dragged across a surface quantified by a friction coefficient, contributing to the shear forces experienced.</a:t>
            </a:r>
          </a:p>
        </p:txBody>
      </p:sp>
      <p:pic>
        <p:nvPicPr>
          <p:cNvPr id="17" name="Picture 16">
            <a:extLst>
              <a:ext uri="{FF2B5EF4-FFF2-40B4-BE49-F238E27FC236}">
                <a16:creationId xmlns:a16="http://schemas.microsoft.com/office/drawing/2014/main" id="{59092728-1BEC-3AEB-E5E8-7E7E6A3EC8C8}"/>
              </a:ext>
            </a:extLst>
          </p:cNvPr>
          <p:cNvPicPr>
            <a:picLocks noChangeAspect="1"/>
          </p:cNvPicPr>
          <p:nvPr/>
        </p:nvPicPr>
        <p:blipFill>
          <a:blip r:embed="rId4"/>
          <a:stretch>
            <a:fillRect/>
          </a:stretch>
        </p:blipFill>
        <p:spPr>
          <a:xfrm>
            <a:off x="8132040" y="1144770"/>
            <a:ext cx="3021296" cy="1695642"/>
          </a:xfrm>
          <a:prstGeom prst="roundRect">
            <a:avLst>
              <a:gd name="adj" fmla="val 5449"/>
            </a:avLst>
          </a:prstGeom>
          <a:ln w="38100" cap="rnd">
            <a:solidFill>
              <a:schemeClr val="tx2">
                <a:lumMod val="60000"/>
                <a:lumOff val="40000"/>
              </a:schemeClr>
            </a:solidFill>
          </a:ln>
        </p:spPr>
      </p:pic>
      <p:sp>
        <p:nvSpPr>
          <p:cNvPr id="20" name="Title 1">
            <a:extLst>
              <a:ext uri="{FF2B5EF4-FFF2-40B4-BE49-F238E27FC236}">
                <a16:creationId xmlns:a16="http://schemas.microsoft.com/office/drawing/2014/main" id="{D1502056-4160-C12C-2361-8393B2D80B3F}"/>
              </a:ext>
            </a:extLst>
          </p:cNvPr>
          <p:cNvSpPr txBox="1">
            <a:spLocks/>
          </p:cNvSpPr>
          <p:nvPr/>
        </p:nvSpPr>
        <p:spPr bwMode="auto">
          <a:xfrm>
            <a:off x="8132040" y="741376"/>
            <a:ext cx="2787587" cy="228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1" fontAlgn="base" hangingPunct="1">
              <a:spcBef>
                <a:spcPct val="0"/>
              </a:spcBef>
              <a:spcAft>
                <a:spcPct val="0"/>
              </a:spcAft>
              <a:defRPr lang="en-GB" sz="2600" b="1" kern="1200">
                <a:solidFill>
                  <a:srgbClr val="FF9E18"/>
                </a:solidFill>
                <a:latin typeface="+mj-lt"/>
                <a:ea typeface="+mj-ea"/>
                <a:cs typeface="+mj-cs"/>
              </a:defRPr>
            </a:lvl1pPr>
            <a:lvl2pPr algn="l" rtl="0" eaLnBrk="1" fontAlgn="base" hangingPunct="1">
              <a:spcBef>
                <a:spcPct val="0"/>
              </a:spcBef>
              <a:spcAft>
                <a:spcPct val="0"/>
              </a:spcAft>
              <a:defRPr sz="2600" b="1">
                <a:solidFill>
                  <a:srgbClr val="FF9E18"/>
                </a:solidFill>
                <a:latin typeface="Verdana" panose="020B0604030504040204" pitchFamily="34" charset="0"/>
              </a:defRPr>
            </a:lvl2pPr>
            <a:lvl3pPr algn="l" rtl="0" eaLnBrk="1" fontAlgn="base" hangingPunct="1">
              <a:spcBef>
                <a:spcPct val="0"/>
              </a:spcBef>
              <a:spcAft>
                <a:spcPct val="0"/>
              </a:spcAft>
              <a:defRPr sz="2600" b="1">
                <a:solidFill>
                  <a:srgbClr val="FF9E18"/>
                </a:solidFill>
                <a:latin typeface="Verdana" panose="020B0604030504040204" pitchFamily="34" charset="0"/>
              </a:defRPr>
            </a:lvl3pPr>
            <a:lvl4pPr algn="l" rtl="0" eaLnBrk="1" fontAlgn="base" hangingPunct="1">
              <a:spcBef>
                <a:spcPct val="0"/>
              </a:spcBef>
              <a:spcAft>
                <a:spcPct val="0"/>
              </a:spcAft>
              <a:defRPr sz="2600" b="1">
                <a:solidFill>
                  <a:srgbClr val="FF9E18"/>
                </a:solidFill>
                <a:latin typeface="Verdana" panose="020B0604030504040204" pitchFamily="34" charset="0"/>
              </a:defRPr>
            </a:lvl4pPr>
            <a:lvl5pPr algn="l" rtl="0" eaLnBrk="1" fontAlgn="base" hangingPunct="1">
              <a:spcBef>
                <a:spcPct val="0"/>
              </a:spcBef>
              <a:spcAft>
                <a:spcPct val="0"/>
              </a:spcAft>
              <a:defRPr sz="2600" b="1">
                <a:solidFill>
                  <a:srgbClr val="FF9E18"/>
                </a:solidFill>
                <a:latin typeface="Verdana" panose="020B0604030504040204" pitchFamily="34" charset="0"/>
              </a:defRPr>
            </a:lvl5pPr>
            <a:lvl6pPr marL="457200" algn="l" rtl="0" eaLnBrk="1" fontAlgn="base" hangingPunct="1">
              <a:spcBef>
                <a:spcPct val="0"/>
              </a:spcBef>
              <a:spcAft>
                <a:spcPct val="0"/>
              </a:spcAft>
              <a:defRPr sz="2600" b="1">
                <a:solidFill>
                  <a:srgbClr val="FF9E18"/>
                </a:solidFill>
                <a:latin typeface="Verdana" panose="020B0604030504040204" pitchFamily="34" charset="0"/>
              </a:defRPr>
            </a:lvl6pPr>
            <a:lvl7pPr marL="914400" algn="l" rtl="0" eaLnBrk="1" fontAlgn="base" hangingPunct="1">
              <a:spcBef>
                <a:spcPct val="0"/>
              </a:spcBef>
              <a:spcAft>
                <a:spcPct val="0"/>
              </a:spcAft>
              <a:defRPr sz="2600" b="1">
                <a:solidFill>
                  <a:srgbClr val="FF9E18"/>
                </a:solidFill>
                <a:latin typeface="Verdana" panose="020B0604030504040204" pitchFamily="34" charset="0"/>
              </a:defRPr>
            </a:lvl7pPr>
            <a:lvl8pPr marL="1371600" algn="l" rtl="0" eaLnBrk="1" fontAlgn="base" hangingPunct="1">
              <a:spcBef>
                <a:spcPct val="0"/>
              </a:spcBef>
              <a:spcAft>
                <a:spcPct val="0"/>
              </a:spcAft>
              <a:defRPr sz="2600" b="1">
                <a:solidFill>
                  <a:srgbClr val="FF9E18"/>
                </a:solidFill>
                <a:latin typeface="Verdana" panose="020B0604030504040204" pitchFamily="34" charset="0"/>
              </a:defRPr>
            </a:lvl8pPr>
            <a:lvl9pPr marL="1828800" algn="l" rtl="0" eaLnBrk="1" fontAlgn="base" hangingPunct="1">
              <a:spcBef>
                <a:spcPct val="0"/>
              </a:spcBef>
              <a:spcAft>
                <a:spcPct val="0"/>
              </a:spcAft>
              <a:defRPr sz="2600" b="1">
                <a:solidFill>
                  <a:srgbClr val="FF9E18"/>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FF9E18"/>
                </a:solidFill>
                <a:effectLst/>
                <a:uLnTx/>
                <a:uFillTx/>
                <a:latin typeface="Verdana"/>
                <a:ea typeface="+mj-ea"/>
                <a:cs typeface="+mj-cs"/>
              </a:rPr>
              <a:t>Tissue deformation in action</a:t>
            </a:r>
          </a:p>
        </p:txBody>
      </p:sp>
      <p:pic>
        <p:nvPicPr>
          <p:cNvPr id="15" name="Picture 14">
            <a:extLst>
              <a:ext uri="{FF2B5EF4-FFF2-40B4-BE49-F238E27FC236}">
                <a16:creationId xmlns:a16="http://schemas.microsoft.com/office/drawing/2014/main" id="{2B735416-C9AE-AC8A-ABE8-34CB1912B4E9}"/>
              </a:ext>
            </a:extLst>
          </p:cNvPr>
          <p:cNvPicPr>
            <a:picLocks noChangeAspect="1"/>
          </p:cNvPicPr>
          <p:nvPr/>
        </p:nvPicPr>
        <p:blipFill>
          <a:blip r:embed="rId5"/>
          <a:stretch>
            <a:fillRect/>
          </a:stretch>
        </p:blipFill>
        <p:spPr>
          <a:xfrm>
            <a:off x="8651372" y="2542925"/>
            <a:ext cx="3021296" cy="1699725"/>
          </a:xfrm>
          <a:prstGeom prst="roundRect">
            <a:avLst>
              <a:gd name="adj" fmla="val 5449"/>
            </a:avLst>
          </a:prstGeom>
          <a:ln w="38100" cap="rnd">
            <a:solidFill>
              <a:schemeClr val="tx2">
                <a:lumMod val="60000"/>
                <a:lumOff val="40000"/>
              </a:schemeClr>
            </a:solidFill>
          </a:ln>
        </p:spPr>
      </p:pic>
    </p:spTree>
    <p:extLst>
      <p:ext uri="{BB962C8B-B14F-4D97-AF65-F5344CB8AC3E}">
        <p14:creationId xmlns:p14="http://schemas.microsoft.com/office/powerpoint/2010/main" val="1030344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medical sign with a bed and text&#10;&#10;Description automatically generated">
            <a:extLst>
              <a:ext uri="{FF2B5EF4-FFF2-40B4-BE49-F238E27FC236}">
                <a16:creationId xmlns:a16="http://schemas.microsoft.com/office/drawing/2014/main" id="{9F65938D-A4E0-A04D-232A-21873271DCAF}"/>
              </a:ext>
            </a:extLst>
          </p:cNvPr>
          <p:cNvPicPr>
            <a:picLocks noChangeAspect="1"/>
          </p:cNvPicPr>
          <p:nvPr/>
        </p:nvPicPr>
        <p:blipFill>
          <a:blip r:embed="rId3"/>
          <a:stretch>
            <a:fillRect/>
          </a:stretch>
        </p:blipFill>
        <p:spPr>
          <a:xfrm>
            <a:off x="9106328" y="799295"/>
            <a:ext cx="2725672" cy="3970282"/>
          </a:xfrm>
          <a:prstGeom prst="rect">
            <a:avLst/>
          </a:prstGeom>
        </p:spPr>
      </p:pic>
      <p:sp>
        <p:nvSpPr>
          <p:cNvPr id="2" name="Title 1">
            <a:extLst>
              <a:ext uri="{FF2B5EF4-FFF2-40B4-BE49-F238E27FC236}">
                <a16:creationId xmlns:a16="http://schemas.microsoft.com/office/drawing/2014/main" id="{41E15C76-4815-F1FD-F66B-8533F3C689C9}"/>
              </a:ext>
            </a:extLst>
          </p:cNvPr>
          <p:cNvSpPr>
            <a:spLocks noGrp="1"/>
          </p:cNvSpPr>
          <p:nvPr>
            <p:ph type="title"/>
          </p:nvPr>
        </p:nvSpPr>
        <p:spPr>
          <a:xfrm>
            <a:off x="360000" y="360000"/>
            <a:ext cx="5966909" cy="482962"/>
          </a:xfrm>
        </p:spPr>
        <p:txBody>
          <a:bodyPr/>
          <a:lstStyle/>
          <a:p>
            <a:r>
              <a:rPr lang="en-GB" dirty="0"/>
              <a:t>The impact of pressure injuries</a:t>
            </a:r>
          </a:p>
        </p:txBody>
      </p:sp>
      <p:sp>
        <p:nvSpPr>
          <p:cNvPr id="4" name="Content Placeholder 3">
            <a:extLst>
              <a:ext uri="{FF2B5EF4-FFF2-40B4-BE49-F238E27FC236}">
                <a16:creationId xmlns:a16="http://schemas.microsoft.com/office/drawing/2014/main" id="{B498A764-3213-3018-252B-AEAE43CD812D}"/>
              </a:ext>
            </a:extLst>
          </p:cNvPr>
          <p:cNvSpPr>
            <a:spLocks noGrp="1"/>
          </p:cNvSpPr>
          <p:nvPr>
            <p:ph sz="quarter" idx="18"/>
          </p:nvPr>
        </p:nvSpPr>
        <p:spPr>
          <a:xfrm>
            <a:off x="360000" y="2007748"/>
            <a:ext cx="3569204" cy="2111580"/>
          </a:xfrm>
        </p:spPr>
        <p:txBody>
          <a:bodyPr/>
          <a:lstStyle/>
          <a:p>
            <a:pPr marL="285750" indent="-285750">
              <a:lnSpc>
                <a:spcPts val="2000"/>
              </a:lnSpc>
              <a:buClr>
                <a:schemeClr val="tx2"/>
              </a:buClr>
              <a:buSzPct val="120000"/>
              <a:buFont typeface="Arial" panose="020B0604020202020204" pitchFamily="34" charset="0"/>
              <a:buChar char="•"/>
            </a:pPr>
            <a:r>
              <a:rPr lang="en-GB" sz="1400" b="1" dirty="0">
                <a:solidFill>
                  <a:schemeClr val="tx2"/>
                </a:solidFill>
              </a:rPr>
              <a:t>1 out of 10 hospitalised adults are affected</a:t>
            </a:r>
            <a:r>
              <a:rPr lang="en-GB" sz="1400" dirty="0">
                <a:solidFill>
                  <a:schemeClr val="tx1">
                    <a:lumMod val="60000"/>
                    <a:lumOff val="40000"/>
                  </a:schemeClr>
                </a:solidFill>
              </a:rPr>
              <a:t> by hospital-acquired pressure injuries (HAPIs)</a:t>
            </a:r>
            <a:r>
              <a:rPr lang="en-GB" sz="1400" baseline="30000" dirty="0">
                <a:solidFill>
                  <a:schemeClr val="tx1">
                    <a:lumMod val="60000"/>
                    <a:lumOff val="40000"/>
                  </a:schemeClr>
                </a:solidFill>
              </a:rPr>
              <a:t>3</a:t>
            </a:r>
          </a:p>
          <a:p>
            <a:pPr marL="285750" indent="-285750">
              <a:lnSpc>
                <a:spcPts val="2000"/>
              </a:lnSpc>
              <a:buClr>
                <a:schemeClr val="tx2"/>
              </a:buClr>
              <a:buSzPct val="120000"/>
              <a:buFont typeface="Arial" panose="020B0604020202020204" pitchFamily="34" charset="0"/>
              <a:buChar char="•"/>
            </a:pPr>
            <a:r>
              <a:rPr lang="en-GB" sz="1400" dirty="0">
                <a:solidFill>
                  <a:schemeClr val="tx1">
                    <a:lumMod val="60000"/>
                    <a:lumOff val="40000"/>
                  </a:schemeClr>
                </a:solidFill>
              </a:rPr>
              <a:t>Patients with HAPIs can have </a:t>
            </a:r>
            <a:r>
              <a:rPr lang="en-GB" sz="1400" b="1" dirty="0">
                <a:solidFill>
                  <a:schemeClr val="tx2"/>
                </a:solidFill>
              </a:rPr>
              <a:t>high readmission rates within 30 to 180 days of discharge</a:t>
            </a:r>
            <a:r>
              <a:rPr lang="en-GB" sz="1400" dirty="0">
                <a:solidFill>
                  <a:schemeClr val="tx1">
                    <a:lumMod val="60000"/>
                    <a:lumOff val="40000"/>
                  </a:schemeClr>
                </a:solidFill>
              </a:rPr>
              <a:t>,</a:t>
            </a:r>
            <a:r>
              <a:rPr lang="en-GB" sz="1400" baseline="30000" dirty="0">
                <a:solidFill>
                  <a:schemeClr val="tx1">
                    <a:lumMod val="60000"/>
                    <a:lumOff val="40000"/>
                  </a:schemeClr>
                </a:solidFill>
              </a:rPr>
              <a:t>5</a:t>
            </a:r>
            <a:r>
              <a:rPr lang="en-GB" sz="1400" dirty="0">
                <a:solidFill>
                  <a:schemeClr val="tx1">
                    <a:lumMod val="60000"/>
                    <a:lumOff val="40000"/>
                  </a:schemeClr>
                </a:solidFill>
              </a:rPr>
              <a:t> compared to patients without HAPIs</a:t>
            </a:r>
          </a:p>
        </p:txBody>
      </p:sp>
      <p:sp>
        <p:nvSpPr>
          <p:cNvPr id="6" name="Slide Number Placeholder 5">
            <a:extLst>
              <a:ext uri="{FF2B5EF4-FFF2-40B4-BE49-F238E27FC236}">
                <a16:creationId xmlns:a16="http://schemas.microsoft.com/office/drawing/2014/main" id="{3219AA19-2309-CA0C-6F3C-B473FCBF205B}"/>
              </a:ext>
            </a:extLst>
          </p:cNvPr>
          <p:cNvSpPr>
            <a:spLocks noGrp="1"/>
          </p:cNvSpPr>
          <p:nvPr>
            <p:ph type="sldNum" sz="quarter" idx="2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596925-CCAD-3D42-B7EF-2F125D6A362A}" type="slidenum">
              <a:rPr kumimoji="0" lang="en-GB" sz="900" b="0" i="0" u="none" strike="noStrike" kern="1200" cap="none" spc="0" normalizeH="0" baseline="0" noProof="0" smtClean="0">
                <a:ln>
                  <a:noFill/>
                </a:ln>
                <a:solidFill>
                  <a:srgbClr val="404043">
                    <a:lumMod val="60000"/>
                    <a:lumOff val="40000"/>
                  </a:srgbClr>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900" b="0" i="0" u="none" strike="noStrike" kern="1200" cap="none" spc="0" normalizeH="0" baseline="0" noProof="0" dirty="0">
              <a:ln>
                <a:noFill/>
              </a:ln>
              <a:solidFill>
                <a:srgbClr val="404043">
                  <a:lumMod val="60000"/>
                  <a:lumOff val="40000"/>
                </a:srgbClr>
              </a:solidFill>
              <a:effectLst/>
              <a:uLnTx/>
              <a:uFillTx/>
              <a:latin typeface="Verdana"/>
              <a:ea typeface="+mn-ea"/>
              <a:cs typeface="+mn-cs"/>
            </a:endParaRPr>
          </a:p>
        </p:txBody>
      </p:sp>
      <p:sp>
        <p:nvSpPr>
          <p:cNvPr id="15" name="TextBox 14">
            <a:extLst>
              <a:ext uri="{FF2B5EF4-FFF2-40B4-BE49-F238E27FC236}">
                <a16:creationId xmlns:a16="http://schemas.microsoft.com/office/drawing/2014/main" id="{3868844F-E940-C5FB-E6D8-0F0820361897}"/>
              </a:ext>
            </a:extLst>
          </p:cNvPr>
          <p:cNvSpPr txBox="1"/>
          <p:nvPr/>
        </p:nvSpPr>
        <p:spPr>
          <a:xfrm>
            <a:off x="360000" y="6413500"/>
            <a:ext cx="2250696" cy="123111"/>
          </a:xfrm>
          <a:prstGeom prst="rect">
            <a:avLst/>
          </a:prstGeom>
          <a:noFill/>
        </p:spPr>
        <p:txBody>
          <a:bodyPr wrap="square" lIns="0" tIns="0" rIns="0" bIns="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800" b="0" i="0" u="none" strike="noStrike" kern="1200" cap="none" spc="0" normalizeH="0" baseline="0" noProof="0" dirty="0">
                <a:ln>
                  <a:noFill/>
                </a:ln>
                <a:solidFill>
                  <a:srgbClr val="404043">
                    <a:lumMod val="60000"/>
                    <a:lumOff val="40000"/>
                  </a:srgbClr>
                </a:solidFill>
                <a:effectLst/>
                <a:uLnTx/>
                <a:uFillTx/>
                <a:latin typeface="Verdana" panose="020B0604030504040204" pitchFamily="34" charset="0"/>
                <a:ea typeface="+mn-ea"/>
                <a:cs typeface="+mn-cs"/>
              </a:rPr>
              <a:t>*On average</a:t>
            </a:r>
          </a:p>
        </p:txBody>
      </p:sp>
      <p:sp>
        <p:nvSpPr>
          <p:cNvPr id="13" name="Rectangle: Rounded Corners 6">
            <a:extLst>
              <a:ext uri="{FF2B5EF4-FFF2-40B4-BE49-F238E27FC236}">
                <a16:creationId xmlns:a16="http://schemas.microsoft.com/office/drawing/2014/main" id="{88D5AE63-CB2B-4212-DF79-D892F5E1B532}"/>
              </a:ext>
            </a:extLst>
          </p:cNvPr>
          <p:cNvSpPr/>
          <p:nvPr/>
        </p:nvSpPr>
        <p:spPr>
          <a:xfrm>
            <a:off x="360000" y="4725909"/>
            <a:ext cx="11411765" cy="1081010"/>
          </a:xfrm>
          <a:prstGeom prst="roundRect">
            <a:avLst>
              <a:gd name="adj" fmla="val 13567"/>
            </a:avLst>
          </a:prstGeom>
          <a:solidFill>
            <a:schemeClr val="accent1"/>
          </a:solidFill>
          <a:ln w="3175">
            <a:solidFill>
              <a:srgbClr val="35739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729C">
                  <a:lumMod val="75000"/>
                </a:srgbClr>
              </a:solidFill>
              <a:effectLst/>
              <a:uLnTx/>
              <a:uFillTx/>
              <a:latin typeface="Verdana"/>
              <a:ea typeface="+mn-ea"/>
              <a:cs typeface="+mn-cs"/>
            </a:endParaRPr>
          </a:p>
        </p:txBody>
      </p:sp>
      <p:sp>
        <p:nvSpPr>
          <p:cNvPr id="7" name="TextBox 6">
            <a:extLst>
              <a:ext uri="{FF2B5EF4-FFF2-40B4-BE49-F238E27FC236}">
                <a16:creationId xmlns:a16="http://schemas.microsoft.com/office/drawing/2014/main" id="{7E5763C6-1622-5C91-A461-325F85B87E77}"/>
              </a:ext>
            </a:extLst>
          </p:cNvPr>
          <p:cNvSpPr txBox="1"/>
          <p:nvPr/>
        </p:nvSpPr>
        <p:spPr>
          <a:xfrm>
            <a:off x="640617" y="4950750"/>
            <a:ext cx="10387526" cy="631327"/>
          </a:xfrm>
          <a:prstGeom prst="rect">
            <a:avLst/>
          </a:prstGeom>
          <a:noFill/>
        </p:spPr>
        <p:txBody>
          <a:bodyPr wrap="square" lIns="0" tIns="0" rIns="0" bIns="0" rtlCol="0">
            <a:spAutoFit/>
          </a:bodyPr>
          <a:lstStyle/>
          <a:p>
            <a:pPr marL="0" marR="0" lvl="0" indent="0" algn="l" defTabSz="914400" rtl="0" eaLnBrk="0" fontAlgn="base" latinLnBrk="0" hangingPunct="0">
              <a:lnSpc>
                <a:spcPts val="26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Verdana" panose="020B0604030504040204" pitchFamily="34" charset="0"/>
                <a:ea typeface="+mn-ea"/>
                <a:cs typeface="+mn-cs"/>
              </a:rPr>
              <a:t>HAPI complications can be </a:t>
            </a:r>
            <a:r>
              <a:rPr kumimoji="0" lang="en-GB" sz="1800" b="1" i="0" u="none" strike="noStrike" kern="1200" cap="none" spc="0" normalizeH="0" baseline="0" noProof="0" dirty="0">
                <a:ln>
                  <a:noFill/>
                </a:ln>
                <a:solidFill>
                  <a:prstClr val="white"/>
                </a:solidFill>
                <a:effectLst/>
                <a:uLnTx/>
                <a:uFillTx/>
                <a:latin typeface="Verdana" panose="020B0604030504040204" pitchFamily="34" charset="0"/>
                <a:ea typeface="+mn-ea"/>
                <a:cs typeface="+mn-cs"/>
              </a:rPr>
              <a:t>life-threatening</a:t>
            </a:r>
            <a:r>
              <a:rPr kumimoji="0" lang="en-GB" sz="1800" b="0" i="0" u="none" strike="noStrike" kern="1200" cap="none" spc="0" normalizeH="0" baseline="0" noProof="0" dirty="0">
                <a:ln>
                  <a:noFill/>
                </a:ln>
                <a:solidFill>
                  <a:prstClr val="white"/>
                </a:solidFill>
                <a:effectLst/>
                <a:uLnTx/>
                <a:uFillTx/>
                <a:latin typeface="Verdana" panose="020B0604030504040204" pitchFamily="34" charset="0"/>
                <a:ea typeface="+mn-ea"/>
                <a:cs typeface="+mn-cs"/>
              </a:rPr>
              <a:t>,</a:t>
            </a:r>
            <a:r>
              <a:rPr lang="en-GB" baseline="30000" dirty="0">
                <a:solidFill>
                  <a:prstClr val="white"/>
                </a:solidFill>
                <a:latin typeface="Verdana" panose="020B0604030504040204" pitchFamily="34" charset="0"/>
              </a:rPr>
              <a:t>4</a:t>
            </a:r>
            <a:r>
              <a:rPr kumimoji="0" lang="en-GB" sz="1800" b="0" i="0" u="none" strike="noStrike" kern="1200" cap="none" spc="0" normalizeH="0" baseline="30000" noProof="0" dirty="0">
                <a:ln>
                  <a:noFill/>
                </a:ln>
                <a:solidFill>
                  <a:prstClr val="white"/>
                </a:solidFill>
                <a:effectLst/>
                <a:uLnTx/>
                <a:uFillTx/>
                <a:latin typeface="Verdana" panose="020B0604030504040204" pitchFamily="34" charset="0"/>
                <a:ea typeface="+mn-ea"/>
                <a:cs typeface="+mn-cs"/>
              </a:rPr>
              <a:t> </a:t>
            </a:r>
            <a:r>
              <a:rPr kumimoji="0" lang="en-GB" sz="1800" b="1" i="0" u="none" strike="noStrike" kern="1200" cap="none" spc="0" normalizeH="0" baseline="0" noProof="0" dirty="0">
                <a:ln>
                  <a:noFill/>
                </a:ln>
                <a:solidFill>
                  <a:prstClr val="white"/>
                </a:solidFill>
                <a:effectLst/>
                <a:uLnTx/>
                <a:uFillTx/>
                <a:latin typeface="Verdana" panose="020B0604030504040204" pitchFamily="34" charset="0"/>
                <a:ea typeface="+mn-ea"/>
                <a:cs typeface="+mn-cs"/>
              </a:rPr>
              <a:t>painful and distressing</a:t>
            </a:r>
            <a:r>
              <a:rPr kumimoji="0" lang="en-GB" sz="1800" b="0" i="0" u="none" strike="noStrike" kern="1200" cap="none" spc="0" normalizeH="0" baseline="0" noProof="0" dirty="0">
                <a:ln>
                  <a:noFill/>
                </a:ln>
                <a:solidFill>
                  <a:prstClr val="white"/>
                </a:solidFill>
                <a:effectLst/>
                <a:uLnTx/>
                <a:uFillTx/>
                <a:latin typeface="Verdana" panose="020B0604030504040204" pitchFamily="34" charset="0"/>
                <a:ea typeface="+mn-ea"/>
                <a:cs typeface="+mn-cs"/>
              </a:rPr>
              <a:t>,</a:t>
            </a:r>
            <a:r>
              <a:rPr lang="en-GB" baseline="30000" dirty="0">
                <a:solidFill>
                  <a:prstClr val="white"/>
                </a:solidFill>
                <a:latin typeface="Verdana" panose="020B0604030504040204" pitchFamily="34" charset="0"/>
              </a:rPr>
              <a:t>5</a:t>
            </a:r>
            <a:r>
              <a:rPr kumimoji="0" lang="en-GB" sz="1800" b="0" i="0" u="none" strike="noStrike" kern="1200" cap="none" spc="0" normalizeH="0" baseline="0" noProof="0" dirty="0">
                <a:ln>
                  <a:noFill/>
                </a:ln>
                <a:solidFill>
                  <a:prstClr val="white"/>
                </a:solidFill>
                <a:effectLst/>
                <a:uLnTx/>
                <a:uFillTx/>
                <a:latin typeface="Verdana" panose="020B0604030504040204" pitchFamily="34" charset="0"/>
                <a:ea typeface="+mn-ea"/>
                <a:cs typeface="+mn-cs"/>
              </a:rPr>
              <a:t> impacting patients, their families, caregivers and frontline staff.</a:t>
            </a:r>
            <a:r>
              <a:rPr lang="en-GB" baseline="30000" dirty="0">
                <a:solidFill>
                  <a:prstClr val="white"/>
                </a:solidFill>
                <a:latin typeface="Verdana" panose="020B0604030504040204" pitchFamily="34" charset="0"/>
              </a:rPr>
              <a:t>5</a:t>
            </a:r>
            <a:endParaRPr kumimoji="0" lang="en-GB" sz="1800" b="0" i="0" u="none" strike="noStrike" kern="1200" cap="none" spc="0" normalizeH="0" baseline="0" noProof="0" dirty="0">
              <a:ln>
                <a:noFill/>
              </a:ln>
              <a:solidFill>
                <a:prstClr val="white"/>
              </a:solidFill>
              <a:effectLst/>
              <a:uLnTx/>
              <a:uFillTx/>
              <a:latin typeface="Verdana" panose="020B0604030504040204" pitchFamily="34" charset="0"/>
              <a:ea typeface="+mn-ea"/>
              <a:cs typeface="+mn-cs"/>
            </a:endParaRPr>
          </a:p>
        </p:txBody>
      </p:sp>
      <p:pic>
        <p:nvPicPr>
          <p:cNvPr id="5" name="Picture 4" descr="A close-up of a sign&#10;&#10;Description automatically generated">
            <a:extLst>
              <a:ext uri="{FF2B5EF4-FFF2-40B4-BE49-F238E27FC236}">
                <a16:creationId xmlns:a16="http://schemas.microsoft.com/office/drawing/2014/main" id="{E122D8B1-666C-A937-5475-713909426FA4}"/>
              </a:ext>
            </a:extLst>
          </p:cNvPr>
          <p:cNvPicPr>
            <a:picLocks noChangeAspect="1"/>
          </p:cNvPicPr>
          <p:nvPr/>
        </p:nvPicPr>
        <p:blipFill>
          <a:blip r:embed="rId4"/>
          <a:stretch>
            <a:fillRect/>
          </a:stretch>
        </p:blipFill>
        <p:spPr>
          <a:xfrm>
            <a:off x="4451782" y="755708"/>
            <a:ext cx="4544922" cy="3919153"/>
          </a:xfrm>
          <a:prstGeom prst="rect">
            <a:avLst/>
          </a:prstGeom>
        </p:spPr>
      </p:pic>
      <p:sp>
        <p:nvSpPr>
          <p:cNvPr id="9" name="Rectangle 8">
            <a:extLst>
              <a:ext uri="{FF2B5EF4-FFF2-40B4-BE49-F238E27FC236}">
                <a16:creationId xmlns:a16="http://schemas.microsoft.com/office/drawing/2014/main" id="{384FA763-EE6D-D3DB-EFF6-35CA2D5164B6}"/>
              </a:ext>
            </a:extLst>
          </p:cNvPr>
          <p:cNvSpPr/>
          <p:nvPr/>
        </p:nvSpPr>
        <p:spPr>
          <a:xfrm>
            <a:off x="7679184" y="3043759"/>
            <a:ext cx="341802" cy="154227"/>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3" name="TextBox 2">
            <a:extLst>
              <a:ext uri="{FF2B5EF4-FFF2-40B4-BE49-F238E27FC236}">
                <a16:creationId xmlns:a16="http://schemas.microsoft.com/office/drawing/2014/main" id="{B2E6E1D8-33F9-2CD7-96FA-D97594E68AC5}"/>
              </a:ext>
            </a:extLst>
          </p:cNvPr>
          <p:cNvSpPr txBox="1"/>
          <p:nvPr/>
        </p:nvSpPr>
        <p:spPr>
          <a:xfrm>
            <a:off x="7608164" y="2951765"/>
            <a:ext cx="1029809" cy="246221"/>
          </a:xfrm>
          <a:prstGeom prst="rect">
            <a:avLst/>
          </a:prstGeom>
          <a:noFill/>
        </p:spPr>
        <p:txBody>
          <a:bodyPr wrap="square" rtlCol="0">
            <a:spAutoFit/>
          </a:bodyPr>
          <a:lstStyle/>
          <a:p>
            <a:pPr algn="l"/>
            <a:r>
              <a:rPr lang="en-GB" sz="1000" b="1" dirty="0">
                <a:solidFill>
                  <a:schemeClr val="tx2"/>
                </a:solidFill>
              </a:rPr>
              <a:t>4*</a:t>
            </a:r>
          </a:p>
        </p:txBody>
      </p:sp>
      <p:sp>
        <p:nvSpPr>
          <p:cNvPr id="12" name="Rectangle 11">
            <a:extLst>
              <a:ext uri="{FF2B5EF4-FFF2-40B4-BE49-F238E27FC236}">
                <a16:creationId xmlns:a16="http://schemas.microsoft.com/office/drawing/2014/main" id="{EBEF86CE-28CC-3364-C114-A46C0F51435B}"/>
              </a:ext>
            </a:extLst>
          </p:cNvPr>
          <p:cNvSpPr/>
          <p:nvPr/>
        </p:nvSpPr>
        <p:spPr>
          <a:xfrm>
            <a:off x="11054777" y="2272684"/>
            <a:ext cx="293978" cy="133166"/>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0" name="TextBox 9">
            <a:extLst>
              <a:ext uri="{FF2B5EF4-FFF2-40B4-BE49-F238E27FC236}">
                <a16:creationId xmlns:a16="http://schemas.microsoft.com/office/drawing/2014/main" id="{F89D5375-4B80-0C1A-42A7-4551CF2D4547}"/>
              </a:ext>
            </a:extLst>
          </p:cNvPr>
          <p:cNvSpPr txBox="1"/>
          <p:nvPr/>
        </p:nvSpPr>
        <p:spPr>
          <a:xfrm>
            <a:off x="10999657" y="2216156"/>
            <a:ext cx="1029809" cy="246221"/>
          </a:xfrm>
          <a:prstGeom prst="rect">
            <a:avLst/>
          </a:prstGeom>
          <a:noFill/>
        </p:spPr>
        <p:txBody>
          <a:bodyPr wrap="square" rtlCol="0">
            <a:spAutoFit/>
          </a:bodyPr>
          <a:lstStyle/>
          <a:p>
            <a:pPr algn="l"/>
            <a:r>
              <a:rPr lang="en-GB" sz="1000" b="1" dirty="0">
                <a:solidFill>
                  <a:schemeClr val="tx2"/>
                </a:solidFill>
              </a:rPr>
              <a:t>4</a:t>
            </a:r>
          </a:p>
        </p:txBody>
      </p:sp>
    </p:spTree>
    <p:extLst>
      <p:ext uri="{BB962C8B-B14F-4D97-AF65-F5344CB8AC3E}">
        <p14:creationId xmlns:p14="http://schemas.microsoft.com/office/powerpoint/2010/main" val="23213465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DE1A755-AB1C-A202-EBA0-E09504C4CDB9}"/>
              </a:ext>
            </a:extLst>
          </p:cNvPr>
          <p:cNvPicPr>
            <a:picLocks noChangeAspect="1"/>
          </p:cNvPicPr>
          <p:nvPr/>
        </p:nvPicPr>
        <p:blipFill rotWithShape="1">
          <a:blip r:embed="rId3">
            <a:extLst>
              <a:ext uri="{28A0092B-C50C-407E-A947-70E740481C1C}">
                <a14:useLocalDpi xmlns:a14="http://schemas.microsoft.com/office/drawing/2010/main" val="0"/>
              </a:ext>
            </a:extLst>
          </a:blip>
          <a:srcRect l="-52" r="17989" b="18000"/>
          <a:stretch/>
        </p:blipFill>
        <p:spPr>
          <a:xfrm>
            <a:off x="-7939" y="0"/>
            <a:ext cx="12199939" cy="6858000"/>
          </a:xfrm>
          <a:prstGeom prst="rect">
            <a:avLst/>
          </a:prstGeom>
        </p:spPr>
      </p:pic>
      <p:sp>
        <p:nvSpPr>
          <p:cNvPr id="11" name="Content Placeholder 3">
            <a:extLst>
              <a:ext uri="{FF2B5EF4-FFF2-40B4-BE49-F238E27FC236}">
                <a16:creationId xmlns:a16="http://schemas.microsoft.com/office/drawing/2014/main" id="{698B3563-4472-F604-BAA0-3A428AAFFEA1}"/>
              </a:ext>
            </a:extLst>
          </p:cNvPr>
          <p:cNvSpPr txBox="1">
            <a:spLocks/>
          </p:cNvSpPr>
          <p:nvPr/>
        </p:nvSpPr>
        <p:spPr>
          <a:xfrm>
            <a:off x="360003" y="2647572"/>
            <a:ext cx="3208387" cy="2939069"/>
          </a:xfrm>
          <a:prstGeom prst="rect">
            <a:avLst/>
          </a:prstGeom>
        </p:spPr>
        <p:txBody>
          <a:bodyPr vert="horz" lIns="0" tIns="0" rIns="0" bIns="0" rtlCol="0" anchor="t">
            <a:noAutofit/>
          </a:bodyPr>
          <a:lstStyle>
            <a:lvl1pPr indent="6350" algn="l" rtl="0" eaLnBrk="1" fontAlgn="base" hangingPunct="1">
              <a:lnSpc>
                <a:spcPct val="110000"/>
              </a:lnSpc>
              <a:spcBef>
                <a:spcPct val="0"/>
              </a:spcBef>
              <a:spcAft>
                <a:spcPts val="1200"/>
              </a:spcAft>
              <a:buFont typeface="Arial" panose="020B0604020202020204" pitchFamily="34" charset="0"/>
              <a:defRPr lang="en-US" sz="1600" kern="1200">
                <a:solidFill>
                  <a:srgbClr val="404043"/>
                </a:solidFill>
                <a:latin typeface="Verdana" panose="020B0604030504040204" pitchFamily="34" charset="0"/>
                <a:ea typeface="+mn-ea"/>
                <a:cs typeface="+mn-cs"/>
              </a:defRPr>
            </a:lvl1pPr>
            <a:lvl2pPr marL="4763" algn="l" rtl="0" eaLnBrk="1" fontAlgn="base" hangingPunct="1">
              <a:lnSpc>
                <a:spcPct val="110000"/>
              </a:lnSpc>
              <a:spcBef>
                <a:spcPct val="0"/>
              </a:spcBef>
              <a:spcAft>
                <a:spcPct val="0"/>
              </a:spcAft>
              <a:buFont typeface="Arial" panose="020B0604020202020204" pitchFamily="34" charset="0"/>
              <a:defRPr lang="en-GB" sz="1600" b="1" kern="1200">
                <a:solidFill>
                  <a:srgbClr val="FF9E18"/>
                </a:solidFill>
                <a:latin typeface="Verdana" panose="020B0604030504040204" pitchFamily="34" charset="0"/>
                <a:ea typeface="Verdana" panose="020B0604030504040204" pitchFamily="34" charset="0"/>
                <a:cs typeface="Verdana" panose="020B0604030504040204" pitchFamily="34" charset="0"/>
              </a:defRPr>
            </a:lvl2pPr>
            <a:lvl3pPr marL="222250" indent="-217488" algn="l" rtl="0" eaLnBrk="1" fontAlgn="t" hangingPunct="1">
              <a:lnSpc>
                <a:spcPct val="110000"/>
              </a:lnSpc>
              <a:spcBef>
                <a:spcPct val="0"/>
              </a:spcBef>
              <a:spcAft>
                <a:spcPts val="600"/>
              </a:spcAft>
              <a:buClr>
                <a:srgbClr val="404043"/>
              </a:buClr>
              <a:buSzPct val="100000"/>
              <a:buFont typeface="Helvetica" pitchFamily="2" charset="0"/>
              <a:buChar char="•"/>
              <a:defRPr lang="en-GB" sz="1600" kern="1200" dirty="0">
                <a:solidFill>
                  <a:srgbClr val="404043"/>
                </a:solidFill>
                <a:latin typeface="Verdana" panose="020B0604030504040204" pitchFamily="34" charset="0"/>
                <a:ea typeface="Verdana" panose="020B0604030504040204" pitchFamily="34" charset="0"/>
                <a:cs typeface="Verdana" panose="020B0604030504040204" pitchFamily="34" charset="0"/>
              </a:defRPr>
            </a:lvl3pPr>
            <a:lvl4pPr marL="444500" indent="-206375" algn="l" rtl="0" eaLnBrk="1" fontAlgn="base" hangingPunct="1">
              <a:lnSpc>
                <a:spcPct val="110000"/>
              </a:lnSpc>
              <a:spcBef>
                <a:spcPct val="0"/>
              </a:spcBef>
              <a:spcAft>
                <a:spcPts val="300"/>
              </a:spcAft>
              <a:buClr>
                <a:srgbClr val="404043"/>
              </a:buClr>
              <a:buSzPct val="110000"/>
              <a:buFont typeface="Arial" panose="020B0604020202020204" pitchFamily="34" charset="0"/>
              <a:buChar char="•"/>
              <a:defRPr lang="en-GB" sz="1400" kern="1200" dirty="0">
                <a:solidFill>
                  <a:srgbClr val="404043"/>
                </a:solidFill>
                <a:latin typeface="+mn-lt"/>
                <a:ea typeface="Verdana" panose="020B0604030504040204" pitchFamily="34" charset="0"/>
                <a:cs typeface="Verdana" panose="020B0604030504040204" pitchFamily="34" charset="0"/>
              </a:defRPr>
            </a:lvl4pPr>
            <a:lvl5pPr marL="615950" indent="-160338" algn="l" rtl="0" eaLnBrk="1" fontAlgn="base" hangingPunct="1">
              <a:lnSpc>
                <a:spcPct val="110000"/>
              </a:lnSpc>
              <a:spcBef>
                <a:spcPts val="300"/>
              </a:spcBef>
              <a:spcAft>
                <a:spcPct val="0"/>
              </a:spcAft>
              <a:buClr>
                <a:srgbClr val="404043"/>
              </a:buClr>
              <a:buFont typeface="Arial" panose="020B0604020202020204" pitchFamily="34" charset="0"/>
              <a:buChar char="•"/>
              <a:defRPr lang="en-GB" sz="1200" kern="1200" dirty="0">
                <a:solidFill>
                  <a:srgbClr val="404043"/>
                </a:solidFill>
                <a:latin typeface="+mn-lt"/>
                <a:ea typeface="Verdana" panose="020B0604030504040204" pitchFamily="34" charset="0"/>
                <a:cs typeface="Verdana" panose="020B0604030504040204" pitchFamily="34" charset="0"/>
              </a:defRPr>
            </a:lvl5pPr>
            <a:lvl6pPr marL="804863" marR="0" indent="-163513" algn="l" defTabSz="914400" rtl="0" eaLnBrk="1" fontAlgn="auto" latinLnBrk="0" hangingPunct="1">
              <a:lnSpc>
                <a:spcPct val="90000"/>
              </a:lnSpc>
              <a:spcBef>
                <a:spcPts val="500"/>
              </a:spcBef>
              <a:spcAft>
                <a:spcPts val="0"/>
              </a:spcAft>
              <a:buClr>
                <a:srgbClr val="404043"/>
              </a:buClr>
              <a:buSzTx/>
              <a:buFont typeface="Arial" panose="020B0604020202020204" pitchFamily="34" charset="0"/>
              <a:buChar char="•"/>
              <a:tabLst/>
              <a:defRPr lang="en-GB" sz="1200" kern="1200" smtClean="0">
                <a:solidFill>
                  <a:srgbClr val="404043"/>
                </a:solidFill>
                <a:effectLst/>
                <a:latin typeface="+mn-lt"/>
                <a:ea typeface="+mn-ea"/>
                <a:cs typeface="+mn-cs"/>
              </a:defRPr>
            </a:lvl6pPr>
            <a:lvl7pPr marL="968375" indent="-163513" algn="l" defTabSz="914400" rtl="0" eaLnBrk="1" latinLnBrk="0" hangingPunct="1">
              <a:lnSpc>
                <a:spcPct val="90000"/>
              </a:lnSpc>
              <a:spcBef>
                <a:spcPts val="500"/>
              </a:spcBef>
              <a:buClr>
                <a:srgbClr val="404043"/>
              </a:buClr>
              <a:buFont typeface="Arial" panose="020B0604020202020204" pitchFamily="34" charset="0"/>
              <a:buChar char="•"/>
              <a:defRPr sz="1200" kern="1200">
                <a:solidFill>
                  <a:srgbClr val="404043"/>
                </a:solidFill>
                <a:latin typeface="+mn-lt"/>
                <a:ea typeface="+mn-ea"/>
                <a:cs typeface="+mn-cs"/>
              </a:defRPr>
            </a:lvl7pPr>
            <a:lvl8pPr marL="1146175" indent="-163513" algn="l" defTabSz="914400" rtl="0" eaLnBrk="1" latinLnBrk="0" hangingPunct="1">
              <a:lnSpc>
                <a:spcPct val="90000"/>
              </a:lnSpc>
              <a:spcBef>
                <a:spcPts val="500"/>
              </a:spcBef>
              <a:buClr>
                <a:srgbClr val="404043"/>
              </a:buClr>
              <a:buFont typeface="Arial" panose="020B0604020202020204" pitchFamily="34" charset="0"/>
              <a:buChar char="•"/>
              <a:defRPr sz="1200" kern="1200">
                <a:solidFill>
                  <a:srgbClr val="404043"/>
                </a:solidFill>
                <a:latin typeface="+mn-lt"/>
                <a:ea typeface="+mn-ea"/>
                <a:cs typeface="+mn-cs"/>
              </a:defRPr>
            </a:lvl8pPr>
            <a:lvl9pPr marL="1309688" indent="-163513" algn="l" defTabSz="914400" rtl="0" eaLnBrk="1" latinLnBrk="0" hangingPunct="1">
              <a:lnSpc>
                <a:spcPct val="90000"/>
              </a:lnSpc>
              <a:spcBef>
                <a:spcPts val="500"/>
              </a:spcBef>
              <a:buClr>
                <a:srgbClr val="404043"/>
              </a:buClr>
              <a:buFont typeface="Arial" panose="020B0604020202020204" pitchFamily="34" charset="0"/>
              <a:buChar char="•"/>
              <a:defRPr sz="1200" kern="1200">
                <a:solidFill>
                  <a:srgbClr val="404043"/>
                </a:solidFill>
                <a:latin typeface="+mn-lt"/>
                <a:ea typeface="+mn-ea"/>
                <a:cs typeface="+mn-cs"/>
              </a:defRPr>
            </a:lvl9pPr>
          </a:lstStyle>
          <a:p>
            <a:pPr marL="0" marR="0" lvl="0" indent="6350" algn="l" defTabSz="914400" rtl="0" eaLnBrk="1" fontAlgn="base" latinLnBrk="0" hangingPunct="1">
              <a:lnSpc>
                <a:spcPct val="110000"/>
              </a:lnSpc>
              <a:spcBef>
                <a:spcPct val="0"/>
              </a:spcBef>
              <a:spcAft>
                <a:spcPts val="1200"/>
              </a:spcAft>
              <a:buClrTx/>
              <a:buSzTx/>
              <a:buFont typeface="Arial" panose="020B0604020202020204" pitchFamily="34" charset="0"/>
              <a:buNone/>
              <a:tabLst/>
              <a:defRPr/>
            </a:pPr>
            <a:r>
              <a:rPr kumimoji="0" lang="en-GB" sz="1600" b="0" i="0" u="none" strike="noStrike" kern="1200" cap="none" spc="0" normalizeH="0" baseline="0" noProof="0" dirty="0">
                <a:ln>
                  <a:noFill/>
                </a:ln>
                <a:solidFill>
                  <a:prstClr val="white"/>
                </a:solidFill>
                <a:effectLst/>
                <a:uLnTx/>
                <a:uFillTx/>
                <a:latin typeface="Verdana"/>
                <a:ea typeface="+mn-ea"/>
                <a:cs typeface="+mn-cs"/>
              </a:rPr>
              <a:t>International guidelines recommend the use of foam dressings as part of a comprehensive pressure injury prevention program and should be applied as early as possible in the care pathway.</a:t>
            </a:r>
            <a:r>
              <a:rPr lang="en-GB" baseline="30000" dirty="0">
                <a:solidFill>
                  <a:prstClr val="white"/>
                </a:solidFill>
                <a:latin typeface="Verdana"/>
              </a:rPr>
              <a:t>2</a:t>
            </a:r>
            <a:endParaRPr kumimoji="0" lang="en-GB" sz="1600" b="0" i="0" u="none" strike="noStrike" kern="1200" cap="none" spc="0" normalizeH="0" baseline="30000" noProof="0" dirty="0">
              <a:ln>
                <a:noFill/>
              </a:ln>
              <a:solidFill>
                <a:prstClr val="white"/>
              </a:solidFill>
              <a:effectLst/>
              <a:uLnTx/>
              <a:uFillTx/>
              <a:latin typeface="Verdana"/>
              <a:ea typeface="+mn-ea"/>
              <a:cs typeface="+mn-cs"/>
            </a:endParaRPr>
          </a:p>
          <a:p>
            <a:pPr marL="0" marR="0" lvl="0" indent="6350" algn="l" defTabSz="914400" rtl="0" eaLnBrk="1" fontAlgn="base" latinLnBrk="0" hangingPunct="1">
              <a:lnSpc>
                <a:spcPct val="110000"/>
              </a:lnSpc>
              <a:spcBef>
                <a:spcPct val="0"/>
              </a:spcBef>
              <a:spcAft>
                <a:spcPts val="1200"/>
              </a:spcAft>
              <a:buClrTx/>
              <a:buSzTx/>
              <a:buFont typeface="Arial" panose="020B0604020202020204" pitchFamily="34" charset="0"/>
              <a:buNone/>
              <a:tabLst/>
              <a:defRPr/>
            </a:pPr>
            <a:r>
              <a:rPr kumimoji="0" lang="en-GB" sz="1600" b="0" i="0" u="none" strike="noStrike" kern="1200" cap="none" spc="0" normalizeH="0" baseline="0" noProof="0" dirty="0">
                <a:ln>
                  <a:noFill/>
                </a:ln>
                <a:solidFill>
                  <a:prstClr val="white"/>
                </a:solidFill>
                <a:effectLst/>
                <a:uLnTx/>
                <a:uFillTx/>
                <a:latin typeface="Verdana"/>
                <a:ea typeface="+mn-ea"/>
                <a:cs typeface="+mn-cs"/>
              </a:rPr>
              <a:t>Foam dressings should be used in conjunction with other preventive measures.</a:t>
            </a:r>
          </a:p>
        </p:txBody>
      </p:sp>
      <p:sp>
        <p:nvSpPr>
          <p:cNvPr id="2" name="Title 1">
            <a:extLst>
              <a:ext uri="{FF2B5EF4-FFF2-40B4-BE49-F238E27FC236}">
                <a16:creationId xmlns:a16="http://schemas.microsoft.com/office/drawing/2014/main" id="{185032FE-F77B-B95F-CED8-DF042C94807B}"/>
              </a:ext>
            </a:extLst>
          </p:cNvPr>
          <p:cNvSpPr>
            <a:spLocks noGrp="1"/>
          </p:cNvSpPr>
          <p:nvPr>
            <p:ph type="title"/>
          </p:nvPr>
        </p:nvSpPr>
        <p:spPr/>
        <p:txBody>
          <a:bodyPr/>
          <a:lstStyle/>
          <a:p>
            <a:r>
              <a:rPr lang="en-GB" dirty="0"/>
              <a:t>Guideline recommendations</a:t>
            </a:r>
          </a:p>
        </p:txBody>
      </p:sp>
      <p:sp>
        <p:nvSpPr>
          <p:cNvPr id="6" name="Slide Number Placeholder 5">
            <a:extLst>
              <a:ext uri="{FF2B5EF4-FFF2-40B4-BE49-F238E27FC236}">
                <a16:creationId xmlns:a16="http://schemas.microsoft.com/office/drawing/2014/main" id="{3A4D0A59-68EB-F9AE-5204-471ED26ED6CA}"/>
              </a:ext>
            </a:extLst>
          </p:cNvPr>
          <p:cNvSpPr>
            <a:spLocks noGrp="1"/>
          </p:cNvSpPr>
          <p:nvPr>
            <p:ph type="sldNum" sz="quarter" idx="2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596925-CCAD-3D42-B7EF-2F125D6A362A}" type="slidenum">
              <a:rPr kumimoji="0" lang="en-GB" sz="900" b="0" i="0" u="none" strike="noStrike" kern="1200" cap="none" spc="0" normalizeH="0" baseline="0" noProof="0" smtClean="0">
                <a:ln>
                  <a:noFill/>
                </a:ln>
                <a:solidFill>
                  <a:srgbClr val="404043">
                    <a:lumMod val="60000"/>
                    <a:lumOff val="40000"/>
                  </a:srgbClr>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900" b="0" i="0" u="none" strike="noStrike" kern="1200" cap="none" spc="0" normalizeH="0" baseline="0" noProof="0" dirty="0">
              <a:ln>
                <a:noFill/>
              </a:ln>
              <a:solidFill>
                <a:srgbClr val="404043">
                  <a:lumMod val="60000"/>
                  <a:lumOff val="40000"/>
                </a:srgbClr>
              </a:solidFill>
              <a:effectLst/>
              <a:uLnTx/>
              <a:uFillTx/>
              <a:latin typeface="Verdana"/>
              <a:ea typeface="+mn-ea"/>
              <a:cs typeface="+mn-cs"/>
            </a:endParaRPr>
          </a:p>
        </p:txBody>
      </p:sp>
    </p:spTree>
    <p:extLst>
      <p:ext uri="{BB962C8B-B14F-4D97-AF65-F5344CB8AC3E}">
        <p14:creationId xmlns:p14="http://schemas.microsoft.com/office/powerpoint/2010/main" val="42125524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1BCA658-A621-3E5C-512C-05B2F13F5BFF}"/>
              </a:ext>
            </a:extLst>
          </p:cNvPr>
          <p:cNvPicPr>
            <a:picLocks noChangeAspect="1"/>
          </p:cNvPicPr>
          <p:nvPr/>
        </p:nvPicPr>
        <p:blipFill rotWithShape="1">
          <a:blip r:embed="rId3">
            <a:extLst>
              <a:ext uri="{28A0092B-C50C-407E-A947-70E740481C1C}">
                <a14:useLocalDpi xmlns:a14="http://schemas.microsoft.com/office/drawing/2010/main" val="0"/>
              </a:ext>
            </a:extLst>
          </a:blip>
          <a:srcRect l="14108" t="19658" r="4914" b="15607"/>
          <a:stretch/>
        </p:blipFill>
        <p:spPr>
          <a:xfrm>
            <a:off x="0" y="2322407"/>
            <a:ext cx="7498080" cy="4235694"/>
          </a:xfrm>
          <a:prstGeom prst="rect">
            <a:avLst/>
          </a:prstGeom>
        </p:spPr>
      </p:pic>
      <p:pic>
        <p:nvPicPr>
          <p:cNvPr id="8" name="Picture 7">
            <a:extLst>
              <a:ext uri="{FF2B5EF4-FFF2-40B4-BE49-F238E27FC236}">
                <a16:creationId xmlns:a16="http://schemas.microsoft.com/office/drawing/2014/main" id="{A614FD59-FCCF-C5FF-3176-221DC4D93FD3}"/>
              </a:ext>
            </a:extLst>
          </p:cNvPr>
          <p:cNvPicPr>
            <a:picLocks noChangeAspect="1"/>
          </p:cNvPicPr>
          <p:nvPr/>
        </p:nvPicPr>
        <p:blipFill>
          <a:blip r:embed="rId4">
            <a:extLst>
              <a:ext uri="{28A0092B-C50C-407E-A947-70E740481C1C}">
                <a14:useLocalDpi xmlns:a14="http://schemas.microsoft.com/office/drawing/2010/main" val="0"/>
              </a:ext>
            </a:extLst>
          </a:blip>
          <a:srcRect t="8959" b="8959"/>
          <a:stretch/>
        </p:blipFill>
        <p:spPr>
          <a:xfrm>
            <a:off x="7145866" y="3975322"/>
            <a:ext cx="4926048" cy="2857278"/>
          </a:xfrm>
          <a:prstGeom prst="rect">
            <a:avLst/>
          </a:prstGeom>
        </p:spPr>
      </p:pic>
      <p:sp>
        <p:nvSpPr>
          <p:cNvPr id="2" name="Title 1">
            <a:extLst>
              <a:ext uri="{FF2B5EF4-FFF2-40B4-BE49-F238E27FC236}">
                <a16:creationId xmlns:a16="http://schemas.microsoft.com/office/drawing/2014/main" id="{4E6E1AF6-DE34-8C0B-62B8-6CBE29E1C9E8}"/>
              </a:ext>
            </a:extLst>
          </p:cNvPr>
          <p:cNvSpPr>
            <a:spLocks noGrp="1"/>
          </p:cNvSpPr>
          <p:nvPr>
            <p:ph type="title"/>
          </p:nvPr>
        </p:nvSpPr>
        <p:spPr>
          <a:xfrm>
            <a:off x="360000" y="360000"/>
            <a:ext cx="9902946" cy="452309"/>
          </a:xfrm>
        </p:spPr>
        <p:txBody>
          <a:bodyPr/>
          <a:lstStyle/>
          <a:p>
            <a:r>
              <a:rPr lang="en-GB" dirty="0"/>
              <a:t>ALLEVYN</a:t>
            </a:r>
            <a:r>
              <a:rPr lang="en-GB" baseline="30000" dirty="0">
                <a:latin typeface="Verdana" panose="020B0604030504040204" pitchFamily="34" charset="0"/>
                <a:ea typeface="Verdana" panose="020B0604030504040204" pitchFamily="34" charset="0"/>
              </a:rPr>
              <a:t>◊</a:t>
            </a:r>
            <a:r>
              <a:rPr lang="en-GB" dirty="0"/>
              <a:t> LIFE Dressing layers sliding movement</a:t>
            </a:r>
          </a:p>
        </p:txBody>
      </p:sp>
      <p:sp>
        <p:nvSpPr>
          <p:cNvPr id="6" name="Slide Number Placeholder 5">
            <a:extLst>
              <a:ext uri="{FF2B5EF4-FFF2-40B4-BE49-F238E27FC236}">
                <a16:creationId xmlns:a16="http://schemas.microsoft.com/office/drawing/2014/main" id="{1B126CD8-F018-6663-B298-B2C82E955C9F}"/>
              </a:ext>
            </a:extLst>
          </p:cNvPr>
          <p:cNvSpPr>
            <a:spLocks noGrp="1"/>
          </p:cNvSpPr>
          <p:nvPr>
            <p:ph type="sldNum" sz="quarter" idx="2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596925-CCAD-3D42-B7EF-2F125D6A362A}" type="slidenum">
              <a:rPr kumimoji="0" lang="en-GB" sz="900" b="0" i="0" u="none" strike="noStrike" kern="1200" cap="none" spc="0" normalizeH="0" baseline="0" noProof="0" smtClean="0">
                <a:ln>
                  <a:noFill/>
                </a:ln>
                <a:solidFill>
                  <a:srgbClr val="404043">
                    <a:lumMod val="60000"/>
                    <a:lumOff val="40000"/>
                  </a:srgbClr>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900" b="0" i="0" u="none" strike="noStrike" kern="1200" cap="none" spc="0" normalizeH="0" baseline="0" noProof="0" dirty="0">
              <a:ln>
                <a:noFill/>
              </a:ln>
              <a:solidFill>
                <a:srgbClr val="404043">
                  <a:lumMod val="60000"/>
                  <a:lumOff val="40000"/>
                </a:srgbClr>
              </a:solidFill>
              <a:effectLst/>
              <a:uLnTx/>
              <a:uFillTx/>
              <a:latin typeface="Verdana"/>
              <a:ea typeface="+mn-ea"/>
              <a:cs typeface="+mn-cs"/>
            </a:endParaRPr>
          </a:p>
        </p:txBody>
      </p:sp>
      <p:sp>
        <p:nvSpPr>
          <p:cNvPr id="19" name="Rectangle 2">
            <a:extLst>
              <a:ext uri="{FF2B5EF4-FFF2-40B4-BE49-F238E27FC236}">
                <a16:creationId xmlns:a16="http://schemas.microsoft.com/office/drawing/2014/main" id="{7053FF8A-92EA-B603-897B-73703E232A28}"/>
              </a:ext>
            </a:extLst>
          </p:cNvPr>
          <p:cNvSpPr>
            <a:spLocks noChangeArrowheads="1"/>
          </p:cNvSpPr>
          <p:nvPr/>
        </p:nvSpPr>
        <p:spPr bwMode="auto">
          <a:xfrm>
            <a:off x="7464318" y="28829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404043"/>
              </a:solidFill>
              <a:effectLst/>
              <a:uLnTx/>
              <a:uFillTx/>
              <a:latin typeface="Verdana" panose="020B0604030504040204" pitchFamily="34" charset="0"/>
              <a:ea typeface="+mn-ea"/>
              <a:cs typeface="+mn-cs"/>
            </a:endParaRPr>
          </a:p>
        </p:txBody>
      </p:sp>
      <p:sp>
        <p:nvSpPr>
          <p:cNvPr id="4" name="TextBox 21">
            <a:extLst>
              <a:ext uri="{FF2B5EF4-FFF2-40B4-BE49-F238E27FC236}">
                <a16:creationId xmlns:a16="http://schemas.microsoft.com/office/drawing/2014/main" id="{51B008C2-E970-E562-B2C2-2CBE6DEB1DCB}"/>
              </a:ext>
            </a:extLst>
          </p:cNvPr>
          <p:cNvSpPr txBox="1"/>
          <p:nvPr/>
        </p:nvSpPr>
        <p:spPr>
          <a:xfrm>
            <a:off x="360001" y="1674106"/>
            <a:ext cx="3797514" cy="183127"/>
          </a:xfrm>
          <a:prstGeom prst="rect">
            <a:avLst/>
          </a:prstGeom>
          <a:noFill/>
        </p:spPr>
        <p:txBody>
          <a:bodyPr wrap="non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ts val="1600"/>
              </a:lnSpc>
              <a:spcBef>
                <a:spcPct val="0"/>
              </a:spcBef>
              <a:spcAft>
                <a:spcPct val="0"/>
              </a:spcAft>
              <a:buClrTx/>
              <a:buSzTx/>
              <a:buFontTx/>
              <a:buNone/>
              <a:tabLst/>
              <a:defRPr/>
            </a:pPr>
            <a:r>
              <a:rPr kumimoji="0" lang="en-GB" sz="1100" b="1" i="0" u="none" strike="noStrike" kern="1200" cap="none" spc="0" normalizeH="0" baseline="0" noProof="0" dirty="0">
                <a:ln>
                  <a:noFill/>
                </a:ln>
                <a:solidFill>
                  <a:srgbClr val="FF9E18"/>
                </a:solidFill>
                <a:effectLst/>
                <a:uLnTx/>
                <a:uFillTx/>
                <a:latin typeface="Verdana"/>
                <a:ea typeface="+mn-ea"/>
                <a:cs typeface="+mn-cs"/>
              </a:rPr>
              <a:t>The dressing at rest with no shear force applied</a:t>
            </a:r>
          </a:p>
        </p:txBody>
      </p:sp>
      <p:sp>
        <p:nvSpPr>
          <p:cNvPr id="77" name="TextBox 76">
            <a:extLst>
              <a:ext uri="{FF2B5EF4-FFF2-40B4-BE49-F238E27FC236}">
                <a16:creationId xmlns:a16="http://schemas.microsoft.com/office/drawing/2014/main" id="{198F07BF-57EE-8DD3-D224-8E57CFB05903}"/>
              </a:ext>
            </a:extLst>
          </p:cNvPr>
          <p:cNvSpPr txBox="1"/>
          <p:nvPr/>
        </p:nvSpPr>
        <p:spPr>
          <a:xfrm>
            <a:off x="7315844" y="1080000"/>
            <a:ext cx="4555524" cy="486095"/>
          </a:xfrm>
          <a:prstGeom prst="rect">
            <a:avLst/>
          </a:prstGeom>
          <a:noFill/>
        </p:spPr>
        <p:txBody>
          <a:bodyPr wrap="square" lIns="0" tIns="0" rIns="0" bIns="0" rtlCol="0">
            <a:spAutoFit/>
          </a:bodyPr>
          <a:lstStyle/>
          <a:p>
            <a:pPr marL="0" marR="0" lvl="0" indent="0" algn="l" defTabSz="914400" rtl="0" eaLnBrk="0" fontAlgn="base" latinLnBrk="0" hangingPunct="0">
              <a:lnSpc>
                <a:spcPts val="2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404043">
                    <a:lumMod val="60000"/>
                    <a:lumOff val="40000"/>
                  </a:srgbClr>
                </a:solidFill>
                <a:effectLst/>
                <a:uLnTx/>
                <a:uFillTx/>
                <a:latin typeface="Verdana"/>
                <a:ea typeface="Verdana"/>
                <a:cs typeface="+mn-cs"/>
              </a:rPr>
              <a:t>The movement within the dressing absorbs energy that can deform and damage soft tissue.</a:t>
            </a:r>
            <a:r>
              <a:rPr kumimoji="0" lang="en-GB" sz="1400" b="0" i="0" u="none" strike="noStrike" kern="1200" cap="none" spc="0" normalizeH="0" baseline="30000" noProof="0" dirty="0">
                <a:ln>
                  <a:noFill/>
                </a:ln>
                <a:solidFill>
                  <a:srgbClr val="404043">
                    <a:lumMod val="60000"/>
                    <a:lumOff val="40000"/>
                  </a:srgbClr>
                </a:solidFill>
                <a:effectLst/>
                <a:uLnTx/>
                <a:uFillTx/>
                <a:latin typeface="Verdana"/>
                <a:ea typeface="Verdana"/>
                <a:cs typeface="+mn-cs"/>
              </a:rPr>
              <a:t>*6</a:t>
            </a:r>
          </a:p>
        </p:txBody>
      </p:sp>
      <p:sp>
        <p:nvSpPr>
          <p:cNvPr id="71" name="TextBox 70">
            <a:extLst>
              <a:ext uri="{FF2B5EF4-FFF2-40B4-BE49-F238E27FC236}">
                <a16:creationId xmlns:a16="http://schemas.microsoft.com/office/drawing/2014/main" id="{BAEC4037-8117-183B-5F67-F41398DFED13}"/>
              </a:ext>
            </a:extLst>
          </p:cNvPr>
          <p:cNvSpPr txBox="1"/>
          <p:nvPr/>
        </p:nvSpPr>
        <p:spPr>
          <a:xfrm>
            <a:off x="360001" y="1080000"/>
            <a:ext cx="6633923" cy="486095"/>
          </a:xfrm>
          <a:prstGeom prst="rect">
            <a:avLst/>
          </a:prstGeom>
          <a:noFill/>
        </p:spPr>
        <p:txBody>
          <a:bodyPr wrap="square" lIns="0" tIns="0" rIns="0" bIns="0" anchor="t">
            <a:spAutoFit/>
          </a:bodyPr>
          <a:lstStyle/>
          <a:p>
            <a:pPr marL="0" marR="0" lvl="0" indent="0" algn="l" defTabSz="914400" rtl="0" eaLnBrk="1" fontAlgn="auto" latinLnBrk="0" hangingPunct="1">
              <a:lnSpc>
                <a:spcPts val="2000"/>
              </a:lnSpc>
              <a:spcBef>
                <a:spcPts val="0"/>
              </a:spcBef>
              <a:spcAft>
                <a:spcPts val="1200"/>
              </a:spcAft>
              <a:buClr>
                <a:srgbClr val="FF9E18"/>
              </a:buClr>
              <a:buSzPct val="120000"/>
              <a:buFontTx/>
              <a:buNone/>
              <a:tabLst/>
              <a:defRPr/>
            </a:pPr>
            <a:r>
              <a:rPr kumimoji="0" lang="en-GB" sz="1400" b="1" i="0" u="none" strike="noStrike" kern="1200" cap="none" spc="0" normalizeH="0" baseline="0" noProof="0" dirty="0">
                <a:ln>
                  <a:noFill/>
                </a:ln>
                <a:solidFill>
                  <a:srgbClr val="404043">
                    <a:lumMod val="60000"/>
                    <a:lumOff val="40000"/>
                  </a:srgbClr>
                </a:solidFill>
                <a:effectLst/>
                <a:uLnTx/>
                <a:uFillTx/>
                <a:latin typeface="Verdana"/>
                <a:ea typeface="Verdana"/>
                <a:cs typeface="+mn-cs"/>
              </a:rPr>
              <a:t>ALLEVYN LIFE Dressings</a:t>
            </a:r>
            <a:r>
              <a:rPr kumimoji="0" lang="en-GB" sz="1400" b="0" i="0" u="none" strike="noStrike" kern="1200" cap="none" spc="0" normalizeH="0" baseline="0" noProof="0" dirty="0">
                <a:ln>
                  <a:noFill/>
                </a:ln>
                <a:solidFill>
                  <a:srgbClr val="404043">
                    <a:lumMod val="60000"/>
                    <a:lumOff val="40000"/>
                  </a:srgbClr>
                </a:solidFill>
                <a:effectLst/>
                <a:uLnTx/>
                <a:uFillTx/>
                <a:latin typeface="Verdana"/>
                <a:ea typeface="Verdana"/>
                <a:cs typeface="+mn-cs"/>
              </a:rPr>
              <a:t> have free, independent layers that slide against one another,</a:t>
            </a:r>
            <a:r>
              <a:rPr kumimoji="0" lang="en-GB" sz="1400" b="0" i="0" u="none" strike="noStrike" kern="1200" cap="none" spc="0" normalizeH="0" baseline="30000" noProof="0" dirty="0">
                <a:ln>
                  <a:noFill/>
                </a:ln>
                <a:solidFill>
                  <a:srgbClr val="404043">
                    <a:lumMod val="60000"/>
                    <a:lumOff val="40000"/>
                  </a:srgbClr>
                </a:solidFill>
                <a:effectLst/>
                <a:uLnTx/>
                <a:uFillTx/>
                <a:latin typeface="Verdana"/>
                <a:ea typeface="Verdana"/>
                <a:cs typeface="+mn-cs"/>
              </a:rPr>
              <a:t>*6</a:t>
            </a:r>
            <a:r>
              <a:rPr kumimoji="0" lang="en-GB" sz="1400" b="0" i="0" u="none" strike="noStrike" kern="1200" cap="none" spc="0" normalizeH="0" baseline="0" noProof="0" dirty="0">
                <a:ln>
                  <a:noFill/>
                </a:ln>
                <a:solidFill>
                  <a:srgbClr val="404043">
                    <a:lumMod val="60000"/>
                    <a:lumOff val="40000"/>
                  </a:srgbClr>
                </a:solidFill>
                <a:effectLst/>
                <a:uLnTx/>
                <a:uFillTx/>
                <a:latin typeface="Verdana"/>
                <a:ea typeface="Verdana"/>
                <a:cs typeface="+mn-cs"/>
              </a:rPr>
              <a:t> which can prevent the patient’s skin from moving.</a:t>
            </a:r>
          </a:p>
        </p:txBody>
      </p:sp>
      <p:sp>
        <p:nvSpPr>
          <p:cNvPr id="75" name="TextBox 74">
            <a:extLst>
              <a:ext uri="{FF2B5EF4-FFF2-40B4-BE49-F238E27FC236}">
                <a16:creationId xmlns:a16="http://schemas.microsoft.com/office/drawing/2014/main" id="{9EABB2ED-5988-7717-D7C9-900719710C15}"/>
              </a:ext>
            </a:extLst>
          </p:cNvPr>
          <p:cNvSpPr txBox="1"/>
          <p:nvPr/>
        </p:nvSpPr>
        <p:spPr>
          <a:xfrm>
            <a:off x="360000" y="6415200"/>
            <a:ext cx="2250696" cy="123111"/>
          </a:xfrm>
          <a:prstGeom prst="rect">
            <a:avLst/>
          </a:prstGeom>
          <a:noFill/>
        </p:spPr>
        <p:txBody>
          <a:bodyPr wrap="square" lIns="0" tIns="0" rIns="0" bIns="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800" b="0" i="0" u="none" strike="noStrike" kern="1200" cap="none" spc="0" normalizeH="0" baseline="0" noProof="0" dirty="0">
                <a:ln>
                  <a:noFill/>
                </a:ln>
                <a:solidFill>
                  <a:srgbClr val="404043">
                    <a:lumMod val="60000"/>
                    <a:lumOff val="40000"/>
                  </a:srgbClr>
                </a:solidFill>
                <a:effectLst/>
                <a:uLnTx/>
                <a:uFillTx/>
                <a:latin typeface="Verdana" panose="020B0604030504040204" pitchFamily="34" charset="0"/>
                <a:ea typeface="+mn-ea"/>
                <a:cs typeface="+mn-cs"/>
              </a:rPr>
              <a:t>*As demonstrated in vitro</a:t>
            </a:r>
          </a:p>
        </p:txBody>
      </p:sp>
      <p:sp>
        <p:nvSpPr>
          <p:cNvPr id="82" name="Oval 81">
            <a:extLst>
              <a:ext uri="{FF2B5EF4-FFF2-40B4-BE49-F238E27FC236}">
                <a16:creationId xmlns:a16="http://schemas.microsoft.com/office/drawing/2014/main" id="{CA0E15AB-F7AD-888E-EEED-50F0D603E2AD}"/>
              </a:ext>
            </a:extLst>
          </p:cNvPr>
          <p:cNvSpPr/>
          <p:nvPr/>
        </p:nvSpPr>
        <p:spPr>
          <a:xfrm>
            <a:off x="7622352" y="5123933"/>
            <a:ext cx="825521" cy="825521"/>
          </a:xfrm>
          <a:prstGeom prst="ellipse">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Verdana"/>
              <a:ea typeface="+mn-ea"/>
              <a:cs typeface="+mn-cs"/>
            </a:endParaRPr>
          </a:p>
        </p:txBody>
      </p:sp>
      <p:sp>
        <p:nvSpPr>
          <p:cNvPr id="7" name="Oval 6">
            <a:extLst>
              <a:ext uri="{FF2B5EF4-FFF2-40B4-BE49-F238E27FC236}">
                <a16:creationId xmlns:a16="http://schemas.microsoft.com/office/drawing/2014/main" id="{85EE9A00-3E1A-6377-2A4F-DD6DC7D9EE26}"/>
              </a:ext>
            </a:extLst>
          </p:cNvPr>
          <p:cNvSpPr/>
          <p:nvPr/>
        </p:nvSpPr>
        <p:spPr>
          <a:xfrm>
            <a:off x="10757443" y="5123933"/>
            <a:ext cx="825521" cy="825521"/>
          </a:xfrm>
          <a:prstGeom prst="ellipse">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Verdana"/>
              <a:ea typeface="+mn-ea"/>
              <a:cs typeface="+mn-cs"/>
            </a:endParaRPr>
          </a:p>
        </p:txBody>
      </p:sp>
      <p:pic>
        <p:nvPicPr>
          <p:cNvPr id="79" name="Picture 78">
            <a:extLst>
              <a:ext uri="{FF2B5EF4-FFF2-40B4-BE49-F238E27FC236}">
                <a16:creationId xmlns:a16="http://schemas.microsoft.com/office/drawing/2014/main" id="{9601D984-9401-C981-931C-08FC08C02AC9}"/>
              </a:ext>
            </a:extLst>
          </p:cNvPr>
          <p:cNvPicPr>
            <a:picLocks noChangeAspect="1"/>
          </p:cNvPicPr>
          <p:nvPr/>
        </p:nvPicPr>
        <p:blipFill rotWithShape="1">
          <a:blip r:embed="rId5">
            <a:extLst>
              <a:ext uri="{28A0092B-C50C-407E-A947-70E740481C1C}">
                <a14:useLocalDpi xmlns:a14="http://schemas.microsoft.com/office/drawing/2010/main" val="0"/>
              </a:ext>
            </a:extLst>
          </a:blip>
          <a:srcRect t="8959" b="19941"/>
          <a:stretch/>
        </p:blipFill>
        <p:spPr>
          <a:xfrm>
            <a:off x="7145866" y="1826085"/>
            <a:ext cx="4926048" cy="2474981"/>
          </a:xfrm>
          <a:prstGeom prst="rect">
            <a:avLst/>
          </a:prstGeom>
          <a:effectLst/>
        </p:spPr>
      </p:pic>
      <p:sp>
        <p:nvSpPr>
          <p:cNvPr id="81" name="Oval 80">
            <a:extLst>
              <a:ext uri="{FF2B5EF4-FFF2-40B4-BE49-F238E27FC236}">
                <a16:creationId xmlns:a16="http://schemas.microsoft.com/office/drawing/2014/main" id="{1511D3F0-E8B5-A190-384B-C4C86EBBB7B7}"/>
              </a:ext>
            </a:extLst>
          </p:cNvPr>
          <p:cNvSpPr/>
          <p:nvPr/>
        </p:nvSpPr>
        <p:spPr>
          <a:xfrm>
            <a:off x="7622352" y="2974981"/>
            <a:ext cx="825521" cy="825521"/>
          </a:xfrm>
          <a:prstGeom prst="ellipse">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Verdana"/>
              <a:ea typeface="+mn-ea"/>
              <a:cs typeface="+mn-cs"/>
            </a:endParaRPr>
          </a:p>
        </p:txBody>
      </p:sp>
      <p:sp>
        <p:nvSpPr>
          <p:cNvPr id="3" name="Oval 2">
            <a:extLst>
              <a:ext uri="{FF2B5EF4-FFF2-40B4-BE49-F238E27FC236}">
                <a16:creationId xmlns:a16="http://schemas.microsoft.com/office/drawing/2014/main" id="{A6BD458D-6A2E-C8A1-CE41-EE9E28D96676}"/>
              </a:ext>
            </a:extLst>
          </p:cNvPr>
          <p:cNvSpPr/>
          <p:nvPr/>
        </p:nvSpPr>
        <p:spPr>
          <a:xfrm>
            <a:off x="10757443" y="2974981"/>
            <a:ext cx="825521" cy="825521"/>
          </a:xfrm>
          <a:prstGeom prst="ellipse">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Verdana"/>
              <a:ea typeface="+mn-ea"/>
              <a:cs typeface="+mn-cs"/>
            </a:endParaRPr>
          </a:p>
        </p:txBody>
      </p:sp>
      <p:sp>
        <p:nvSpPr>
          <p:cNvPr id="30" name="TextBox 14">
            <a:extLst>
              <a:ext uri="{FF2B5EF4-FFF2-40B4-BE49-F238E27FC236}">
                <a16:creationId xmlns:a16="http://schemas.microsoft.com/office/drawing/2014/main" id="{BE6BC042-F2FF-5ED3-D53A-21223A24994E}"/>
              </a:ext>
            </a:extLst>
          </p:cNvPr>
          <p:cNvSpPr txBox="1"/>
          <p:nvPr/>
        </p:nvSpPr>
        <p:spPr>
          <a:xfrm>
            <a:off x="7315843" y="1674106"/>
            <a:ext cx="4555525" cy="388311"/>
          </a:xfrm>
          <a:prstGeom prst="rect">
            <a:avLst/>
          </a:prstGeom>
          <a:noFill/>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ts val="1600"/>
              </a:lnSpc>
              <a:spcBef>
                <a:spcPct val="0"/>
              </a:spcBef>
              <a:spcAft>
                <a:spcPct val="0"/>
              </a:spcAft>
              <a:buClrTx/>
              <a:buSzTx/>
              <a:buFontTx/>
              <a:buNone/>
              <a:tabLst/>
              <a:defRPr/>
            </a:pPr>
            <a:r>
              <a:rPr kumimoji="0" lang="en-GB" sz="1100" b="1" i="0" u="none" strike="noStrike" kern="1200" cap="none" spc="0" normalizeH="0" baseline="0" noProof="0" dirty="0">
                <a:ln>
                  <a:noFill/>
                </a:ln>
                <a:solidFill>
                  <a:srgbClr val="FF9E18"/>
                </a:solidFill>
                <a:effectLst/>
                <a:uLnTx/>
                <a:uFillTx/>
                <a:latin typeface="Verdana"/>
                <a:ea typeface="+mn-ea"/>
                <a:cs typeface="+mn-cs"/>
              </a:rPr>
              <a:t>The dressing with shearing force applied — the layers of the dressing slide against each other</a:t>
            </a:r>
            <a:r>
              <a:rPr kumimoji="0" lang="en-GB" sz="1100" b="1" i="0" u="none" strike="noStrike" kern="1200" cap="none" spc="0" normalizeH="0" baseline="30000" noProof="0" dirty="0">
                <a:ln>
                  <a:noFill/>
                </a:ln>
                <a:solidFill>
                  <a:srgbClr val="FF9E18"/>
                </a:solidFill>
                <a:effectLst/>
                <a:uLnTx/>
                <a:uFillTx/>
                <a:latin typeface="Verdana"/>
                <a:ea typeface="+mn-ea"/>
                <a:cs typeface="+mn-cs"/>
              </a:rPr>
              <a:t>*</a:t>
            </a:r>
          </a:p>
        </p:txBody>
      </p:sp>
    </p:spTree>
    <p:extLst>
      <p:ext uri="{BB962C8B-B14F-4D97-AF65-F5344CB8AC3E}">
        <p14:creationId xmlns:p14="http://schemas.microsoft.com/office/powerpoint/2010/main" val="23745489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Content Placeholder 9" descr="A white and pink clouds&#10;&#10;Description automatically generated with medium confidence">
            <a:extLst>
              <a:ext uri="{FF2B5EF4-FFF2-40B4-BE49-F238E27FC236}">
                <a16:creationId xmlns:a16="http://schemas.microsoft.com/office/drawing/2014/main" id="{B63B62A5-007F-AB89-D30D-E86E1A7629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2120"/>
          <a:stretch>
            <a:fillRect/>
          </a:stretch>
        </p:blipFill>
        <p:spPr bwMode="auto">
          <a:xfrm>
            <a:off x="2570474" y="1392238"/>
            <a:ext cx="6410325" cy="563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1C2B4A7-0748-09E5-8232-320AFD25799D}"/>
              </a:ext>
            </a:extLst>
          </p:cNvPr>
          <p:cNvSpPr>
            <a:spLocks noGrp="1"/>
          </p:cNvSpPr>
          <p:nvPr>
            <p:ph type="title"/>
          </p:nvPr>
        </p:nvSpPr>
        <p:spPr>
          <a:xfrm>
            <a:off x="360000" y="360000"/>
            <a:ext cx="10323576" cy="441407"/>
          </a:xfrm>
        </p:spPr>
        <p:txBody>
          <a:bodyPr/>
          <a:lstStyle/>
          <a:p>
            <a:r>
              <a:rPr lang="en-GB" dirty="0"/>
              <a:t>The independent layers of ALLEVYN</a:t>
            </a:r>
            <a:r>
              <a:rPr lang="en-GB" baseline="30000" dirty="0">
                <a:latin typeface="Verdana"/>
                <a:ea typeface="Verdana"/>
              </a:rPr>
              <a:t>◊</a:t>
            </a:r>
            <a:r>
              <a:rPr lang="en-GB" dirty="0"/>
              <a:t> LIFE Dressing</a:t>
            </a:r>
          </a:p>
        </p:txBody>
      </p:sp>
      <p:sp>
        <p:nvSpPr>
          <p:cNvPr id="6" name="Slide Number Placeholder 5">
            <a:extLst>
              <a:ext uri="{FF2B5EF4-FFF2-40B4-BE49-F238E27FC236}">
                <a16:creationId xmlns:a16="http://schemas.microsoft.com/office/drawing/2014/main" id="{6F299879-7ED5-124F-B2B4-A0ED765A6564}"/>
              </a:ext>
            </a:extLst>
          </p:cNvPr>
          <p:cNvSpPr>
            <a:spLocks noGrp="1"/>
          </p:cNvSpPr>
          <p:nvPr>
            <p:ph type="sldNum" sz="quarter" idx="2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596925-CCAD-3D42-B7EF-2F125D6A362A}" type="slidenum">
              <a:rPr kumimoji="0" lang="en-GB" sz="900" b="0" i="0" u="none" strike="noStrike" kern="1200" cap="none" spc="0" normalizeH="0" baseline="0" noProof="0" smtClean="0">
                <a:ln>
                  <a:noFill/>
                </a:ln>
                <a:solidFill>
                  <a:srgbClr val="404043">
                    <a:lumMod val="60000"/>
                    <a:lumOff val="40000"/>
                  </a:srgbClr>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900" b="0" i="0" u="none" strike="noStrike" kern="1200" cap="none" spc="0" normalizeH="0" baseline="0" noProof="0" dirty="0">
              <a:ln>
                <a:noFill/>
              </a:ln>
              <a:solidFill>
                <a:srgbClr val="404043">
                  <a:lumMod val="60000"/>
                  <a:lumOff val="40000"/>
                </a:srgbClr>
              </a:solidFill>
              <a:effectLst/>
              <a:uLnTx/>
              <a:uFillTx/>
              <a:latin typeface="Verdana"/>
              <a:ea typeface="+mn-ea"/>
              <a:cs typeface="+mn-cs"/>
            </a:endParaRPr>
          </a:p>
        </p:txBody>
      </p:sp>
      <p:sp>
        <p:nvSpPr>
          <p:cNvPr id="4" name="TextBox 3">
            <a:extLst>
              <a:ext uri="{FF2B5EF4-FFF2-40B4-BE49-F238E27FC236}">
                <a16:creationId xmlns:a16="http://schemas.microsoft.com/office/drawing/2014/main" id="{8494C2F8-793B-32EB-FA31-71660A2FA1D9}"/>
              </a:ext>
            </a:extLst>
          </p:cNvPr>
          <p:cNvSpPr txBox="1"/>
          <p:nvPr/>
        </p:nvSpPr>
        <p:spPr>
          <a:xfrm>
            <a:off x="360000" y="952584"/>
            <a:ext cx="11591924" cy="276999"/>
          </a:xfrm>
          <a:prstGeom prst="rect">
            <a:avLst/>
          </a:prstGeom>
          <a:noFill/>
        </p:spPr>
        <p:txBody>
          <a:bodyPr wrap="square" lIns="0" tIns="0" rIns="0" bIns="0" anchor="t">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404043">
                    <a:lumMod val="60000"/>
                    <a:lumOff val="40000"/>
                  </a:srgbClr>
                </a:solidFill>
                <a:effectLst/>
                <a:uLnTx/>
                <a:uFillTx/>
                <a:latin typeface="Verdana"/>
                <a:ea typeface="+mn-ea"/>
                <a:cs typeface="+mn-cs"/>
              </a:rPr>
              <a:t>The layers which form the pad of </a:t>
            </a:r>
            <a:r>
              <a:rPr kumimoji="0" lang="en-GB" sz="1600" b="1" i="0" u="none" strike="noStrike" kern="1200" cap="none" spc="0" normalizeH="0" baseline="0" noProof="0" dirty="0">
                <a:ln>
                  <a:noFill/>
                </a:ln>
                <a:solidFill>
                  <a:srgbClr val="404043">
                    <a:lumMod val="60000"/>
                    <a:lumOff val="40000"/>
                  </a:srgbClr>
                </a:solidFill>
                <a:effectLst/>
                <a:uLnTx/>
                <a:uFillTx/>
                <a:latin typeface="Verdana"/>
                <a:ea typeface="+mn-ea"/>
                <a:cs typeface="+mn-cs"/>
              </a:rPr>
              <a:t>ALLEVYN LIFE Dressing</a:t>
            </a:r>
            <a:r>
              <a:rPr kumimoji="0" lang="en-GB" sz="1600" b="0" i="0" u="none" strike="noStrike" kern="1200" cap="none" spc="0" normalizeH="0" baseline="0" noProof="0" dirty="0">
                <a:ln>
                  <a:noFill/>
                </a:ln>
                <a:solidFill>
                  <a:srgbClr val="404043">
                    <a:lumMod val="60000"/>
                    <a:lumOff val="40000"/>
                  </a:srgbClr>
                </a:solidFill>
                <a:effectLst/>
                <a:uLnTx/>
                <a:uFillTx/>
                <a:latin typeface="Verdana"/>
                <a:ea typeface="+mn-ea"/>
                <a:cs typeface="+mn-cs"/>
              </a:rPr>
              <a:t> are independent of one another.</a:t>
            </a:r>
            <a:r>
              <a:rPr kumimoji="0" lang="en-GB" sz="1600" b="0" i="0" u="none" strike="noStrike" kern="1200" cap="none" spc="0" normalizeH="0" baseline="30000" noProof="0" dirty="0">
                <a:ln>
                  <a:noFill/>
                </a:ln>
                <a:solidFill>
                  <a:srgbClr val="404043">
                    <a:lumMod val="60000"/>
                    <a:lumOff val="40000"/>
                  </a:srgbClr>
                </a:solidFill>
                <a:effectLst/>
                <a:uLnTx/>
                <a:uFillTx/>
                <a:latin typeface="Verdana"/>
                <a:ea typeface="+mn-ea"/>
                <a:cs typeface="+mn-cs"/>
              </a:rPr>
              <a:t>*6</a:t>
            </a:r>
          </a:p>
        </p:txBody>
      </p:sp>
      <p:sp>
        <p:nvSpPr>
          <p:cNvPr id="8" name="TextBox 7">
            <a:extLst>
              <a:ext uri="{FF2B5EF4-FFF2-40B4-BE49-F238E27FC236}">
                <a16:creationId xmlns:a16="http://schemas.microsoft.com/office/drawing/2014/main" id="{DB34EE68-361D-13A2-C8DC-2BAC7D572EED}"/>
              </a:ext>
            </a:extLst>
          </p:cNvPr>
          <p:cNvSpPr txBox="1"/>
          <p:nvPr/>
        </p:nvSpPr>
        <p:spPr>
          <a:xfrm>
            <a:off x="360000" y="6415200"/>
            <a:ext cx="2250696" cy="123111"/>
          </a:xfrm>
          <a:prstGeom prst="rect">
            <a:avLst/>
          </a:prstGeom>
          <a:noFill/>
        </p:spPr>
        <p:txBody>
          <a:bodyPr wrap="square" lIns="0" tIns="0" rIns="0" bIns="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800" b="0" i="0" u="none" strike="noStrike" kern="1200" cap="none" spc="0" normalizeH="0" baseline="0" noProof="0" dirty="0">
                <a:ln>
                  <a:noFill/>
                </a:ln>
                <a:solidFill>
                  <a:srgbClr val="404043">
                    <a:lumMod val="60000"/>
                    <a:lumOff val="40000"/>
                  </a:srgbClr>
                </a:solidFill>
                <a:effectLst/>
                <a:uLnTx/>
                <a:uFillTx/>
                <a:latin typeface="Verdana" panose="020B0604030504040204" pitchFamily="34" charset="0"/>
                <a:ea typeface="+mn-ea"/>
                <a:cs typeface="+mn-cs"/>
              </a:rPr>
              <a:t>*As demonstrated in vitro</a:t>
            </a:r>
          </a:p>
        </p:txBody>
      </p:sp>
      <p:grpSp>
        <p:nvGrpSpPr>
          <p:cNvPr id="20" name="Group 40">
            <a:extLst>
              <a:ext uri="{FF2B5EF4-FFF2-40B4-BE49-F238E27FC236}">
                <a16:creationId xmlns:a16="http://schemas.microsoft.com/office/drawing/2014/main" id="{A1635007-F7E9-E1DD-5701-91FC8E00CFFD}"/>
              </a:ext>
            </a:extLst>
          </p:cNvPr>
          <p:cNvGrpSpPr>
            <a:grpSpLocks/>
          </p:cNvGrpSpPr>
          <p:nvPr/>
        </p:nvGrpSpPr>
        <p:grpSpPr bwMode="auto">
          <a:xfrm>
            <a:off x="324163" y="1764186"/>
            <a:ext cx="11505834" cy="4196876"/>
            <a:chOff x="319923" y="1909283"/>
            <a:chExt cx="11506235" cy="4197402"/>
          </a:xfrm>
        </p:grpSpPr>
        <p:grpSp>
          <p:nvGrpSpPr>
            <p:cNvPr id="21" name="Group 35">
              <a:extLst>
                <a:ext uri="{FF2B5EF4-FFF2-40B4-BE49-F238E27FC236}">
                  <a16:creationId xmlns:a16="http://schemas.microsoft.com/office/drawing/2014/main" id="{F0A7840F-F9DE-D724-F966-8F71543D2E53}"/>
                </a:ext>
              </a:extLst>
            </p:cNvPr>
            <p:cNvGrpSpPr>
              <a:grpSpLocks/>
            </p:cNvGrpSpPr>
            <p:nvPr/>
          </p:nvGrpSpPr>
          <p:grpSpPr bwMode="auto">
            <a:xfrm>
              <a:off x="8082906" y="1909283"/>
              <a:ext cx="3624400" cy="995537"/>
              <a:chOff x="6962808" y="1909283"/>
              <a:chExt cx="3624400" cy="995537"/>
            </a:xfrm>
          </p:grpSpPr>
          <p:sp>
            <p:nvSpPr>
              <p:cNvPr id="46" name="TextBox 45">
                <a:extLst>
                  <a:ext uri="{FF2B5EF4-FFF2-40B4-BE49-F238E27FC236}">
                    <a16:creationId xmlns:a16="http://schemas.microsoft.com/office/drawing/2014/main" id="{88306410-9823-87AE-BA94-A92080AB19B0}"/>
                  </a:ext>
                </a:extLst>
              </p:cNvPr>
              <p:cNvSpPr txBox="1"/>
              <p:nvPr/>
            </p:nvSpPr>
            <p:spPr>
              <a:xfrm>
                <a:off x="8053620" y="1909283"/>
                <a:ext cx="2533588" cy="944288"/>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400" b="0" i="0" u="none" strike="noStrike" kern="1200" cap="none" spc="0" normalizeH="0" baseline="0" noProof="0" dirty="0">
                    <a:ln>
                      <a:noFill/>
                    </a:ln>
                    <a:solidFill>
                      <a:srgbClr val="404043">
                        <a:lumMod val="60000"/>
                        <a:lumOff val="40000"/>
                      </a:srgbClr>
                    </a:solidFill>
                    <a:effectLst/>
                    <a:uLnTx/>
                    <a:uFillTx/>
                    <a:latin typeface="Verdana"/>
                    <a:ea typeface="+mn-ea"/>
                    <a:cs typeface="+mn-cs"/>
                  </a:rPr>
                  <a:t>Breathable top film layer</a:t>
                </a:r>
                <a:r>
                  <a:rPr lang="en-GB" sz="1400" baseline="30000" dirty="0">
                    <a:solidFill>
                      <a:srgbClr val="404043">
                        <a:lumMod val="60000"/>
                        <a:lumOff val="40000"/>
                      </a:srgbClr>
                    </a:solidFill>
                    <a:latin typeface="Verdana"/>
                  </a:rPr>
                  <a:t>7</a:t>
                </a:r>
                <a:r>
                  <a:rPr kumimoji="0" lang="en-GB" sz="1400" b="0" i="0" u="none" strike="noStrike" kern="1200" cap="none" spc="0" normalizeH="0" baseline="30000" noProof="0" dirty="0">
                    <a:ln>
                      <a:noFill/>
                    </a:ln>
                    <a:solidFill>
                      <a:srgbClr val="404043">
                        <a:lumMod val="60000"/>
                        <a:lumOff val="40000"/>
                      </a:srgbClr>
                    </a:solidFill>
                    <a:effectLst/>
                    <a:uLnTx/>
                    <a:uFillTx/>
                    <a:latin typeface="Verdana"/>
                    <a:ea typeface="+mn-ea"/>
                    <a:cs typeface="+mn-cs"/>
                  </a:rPr>
                  <a:t>,8</a:t>
                </a:r>
              </a:p>
              <a:p>
                <a:pPr marL="171450" marR="0" lvl="0" indent="-171450" algn="l" defTabSz="914400" rtl="0" eaLnBrk="1" fontAlgn="auto" latinLnBrk="0" hangingPunct="1">
                  <a:lnSpc>
                    <a:spcPts val="13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dirty="0">
                    <a:ln>
                      <a:noFill/>
                    </a:ln>
                    <a:solidFill>
                      <a:srgbClr val="404043">
                        <a:lumMod val="60000"/>
                        <a:lumOff val="40000"/>
                      </a:srgbClr>
                    </a:solidFill>
                    <a:effectLst/>
                    <a:uLnTx/>
                    <a:uFillTx/>
                    <a:latin typeface="Verdana"/>
                    <a:ea typeface="Verdana"/>
                    <a:cs typeface="+mn-cs"/>
                  </a:rPr>
                  <a:t>Low coefficient of friction, reducing the generation of shear forces already at the external surface of the dressing</a:t>
                </a:r>
                <a:r>
                  <a:rPr kumimoji="0" lang="en-GB" sz="1000" b="0" i="0" u="none" strike="noStrike" kern="1200" cap="none" spc="0" normalizeH="0" baseline="30000" noProof="0" dirty="0">
                    <a:ln>
                      <a:noFill/>
                    </a:ln>
                    <a:solidFill>
                      <a:srgbClr val="404043">
                        <a:lumMod val="60000"/>
                        <a:lumOff val="40000"/>
                      </a:srgbClr>
                    </a:solidFill>
                    <a:effectLst/>
                    <a:uLnTx/>
                    <a:uFillTx/>
                    <a:latin typeface="Verdana"/>
                    <a:ea typeface="Verdana"/>
                    <a:cs typeface="+mn-cs"/>
                  </a:rPr>
                  <a:t>14</a:t>
                </a:r>
              </a:p>
            </p:txBody>
          </p:sp>
          <p:grpSp>
            <p:nvGrpSpPr>
              <p:cNvPr id="50" name="Group 30">
                <a:extLst>
                  <a:ext uri="{FF2B5EF4-FFF2-40B4-BE49-F238E27FC236}">
                    <a16:creationId xmlns:a16="http://schemas.microsoft.com/office/drawing/2014/main" id="{A83877E5-3195-5DD0-5F51-047140D0D651}"/>
                  </a:ext>
                </a:extLst>
              </p:cNvPr>
              <p:cNvGrpSpPr>
                <a:grpSpLocks/>
              </p:cNvGrpSpPr>
              <p:nvPr/>
            </p:nvGrpSpPr>
            <p:grpSpPr bwMode="auto">
              <a:xfrm>
                <a:off x="6962808" y="1921511"/>
                <a:ext cx="968411" cy="983309"/>
                <a:chOff x="10517104" y="1999517"/>
                <a:chExt cx="968411" cy="983309"/>
              </a:xfrm>
            </p:grpSpPr>
            <p:sp>
              <p:nvSpPr>
                <p:cNvPr id="51" name="Rounded Rectangle 50">
                  <a:extLst>
                    <a:ext uri="{FF2B5EF4-FFF2-40B4-BE49-F238E27FC236}">
                      <a16:creationId xmlns:a16="http://schemas.microsoft.com/office/drawing/2014/main" id="{96462188-549F-5B07-4D22-AD1F4C48F1A6}"/>
                    </a:ext>
                  </a:extLst>
                </p:cNvPr>
                <p:cNvSpPr/>
                <p:nvPr/>
              </p:nvSpPr>
              <p:spPr>
                <a:xfrm>
                  <a:off x="10517266" y="1999517"/>
                  <a:ext cx="968409" cy="982785"/>
                </a:xfrm>
                <a:prstGeom prst="roundRect">
                  <a:avLst>
                    <a:gd name="adj" fmla="val 8975"/>
                  </a:avLst>
                </a:prstGeom>
                <a:noFill/>
                <a:ln w="25400">
                  <a:solidFill>
                    <a:srgbClr val="35739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Verdana"/>
                    <a:ea typeface="+mn-ea"/>
                    <a:cs typeface="+mn-cs"/>
                  </a:endParaRPr>
                </a:p>
              </p:txBody>
            </p:sp>
            <p:pic>
              <p:nvPicPr>
                <p:cNvPr id="52" name="Picture 8" descr="Picture 8">
                  <a:extLst>
                    <a:ext uri="{FF2B5EF4-FFF2-40B4-BE49-F238E27FC236}">
                      <a16:creationId xmlns:a16="http://schemas.microsoft.com/office/drawing/2014/main" id="{16BE1887-F158-02F5-7E94-23A8E8BEB4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68508" y="2058370"/>
                  <a:ext cx="865602" cy="865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grpSp>
        <p:grpSp>
          <p:nvGrpSpPr>
            <p:cNvPr id="40" name="Group 28">
              <a:extLst>
                <a:ext uri="{FF2B5EF4-FFF2-40B4-BE49-F238E27FC236}">
                  <a16:creationId xmlns:a16="http://schemas.microsoft.com/office/drawing/2014/main" id="{B1F3B3EC-C658-416E-E81F-B7750ADD9162}"/>
                </a:ext>
              </a:extLst>
            </p:cNvPr>
            <p:cNvGrpSpPr>
              <a:grpSpLocks/>
            </p:cNvGrpSpPr>
            <p:nvPr/>
          </p:nvGrpSpPr>
          <p:grpSpPr bwMode="auto">
            <a:xfrm>
              <a:off x="2898368" y="4322909"/>
              <a:ext cx="968411" cy="983309"/>
              <a:chOff x="586680" y="3690381"/>
              <a:chExt cx="968411" cy="983309"/>
            </a:xfrm>
          </p:grpSpPr>
          <p:sp>
            <p:nvSpPr>
              <p:cNvPr id="41" name="Rounded Rectangle 40">
                <a:extLst>
                  <a:ext uri="{FF2B5EF4-FFF2-40B4-BE49-F238E27FC236}">
                    <a16:creationId xmlns:a16="http://schemas.microsoft.com/office/drawing/2014/main" id="{AD9FEA7B-AB0F-AE15-6F81-A216E3EACE30}"/>
                  </a:ext>
                </a:extLst>
              </p:cNvPr>
              <p:cNvSpPr/>
              <p:nvPr/>
            </p:nvSpPr>
            <p:spPr>
              <a:xfrm>
                <a:off x="586424" y="3691171"/>
                <a:ext cx="968409" cy="982786"/>
              </a:xfrm>
              <a:prstGeom prst="roundRect">
                <a:avLst>
                  <a:gd name="adj" fmla="val 8975"/>
                </a:avLst>
              </a:prstGeom>
              <a:noFill/>
              <a:ln w="25400">
                <a:solidFill>
                  <a:srgbClr val="35739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Verdana"/>
                  <a:ea typeface="+mn-ea"/>
                  <a:cs typeface="+mn-cs"/>
                </a:endParaRPr>
              </a:p>
            </p:txBody>
          </p:sp>
          <p:pic>
            <p:nvPicPr>
              <p:cNvPr id="45" name="Picture 18">
                <a:extLst>
                  <a:ext uri="{FF2B5EF4-FFF2-40B4-BE49-F238E27FC236}">
                    <a16:creationId xmlns:a16="http://schemas.microsoft.com/office/drawing/2014/main" id="{48015B2B-D63F-7458-E03D-72898A7767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085" y="3749235"/>
                <a:ext cx="865601" cy="865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4" name="Group 37">
              <a:extLst>
                <a:ext uri="{FF2B5EF4-FFF2-40B4-BE49-F238E27FC236}">
                  <a16:creationId xmlns:a16="http://schemas.microsoft.com/office/drawing/2014/main" id="{A3AAFC26-C032-79EF-5A3D-470AE15206B6}"/>
                </a:ext>
              </a:extLst>
            </p:cNvPr>
            <p:cNvGrpSpPr>
              <a:grpSpLocks/>
            </p:cNvGrpSpPr>
            <p:nvPr/>
          </p:nvGrpSpPr>
          <p:grpSpPr bwMode="auto">
            <a:xfrm>
              <a:off x="8082906" y="5123376"/>
              <a:ext cx="3537235" cy="983309"/>
              <a:chOff x="6962808" y="4892916"/>
              <a:chExt cx="3537235" cy="983309"/>
            </a:xfrm>
          </p:grpSpPr>
          <p:sp>
            <p:nvSpPr>
              <p:cNvPr id="35" name="TextBox 34">
                <a:extLst>
                  <a:ext uri="{FF2B5EF4-FFF2-40B4-BE49-F238E27FC236}">
                    <a16:creationId xmlns:a16="http://schemas.microsoft.com/office/drawing/2014/main" id="{5F3CE291-94C8-7B03-9C11-26D74BA8539B}"/>
                  </a:ext>
                </a:extLst>
              </p:cNvPr>
              <p:cNvSpPr txBox="1"/>
              <p:nvPr/>
            </p:nvSpPr>
            <p:spPr>
              <a:xfrm>
                <a:off x="8053620" y="5169100"/>
                <a:ext cx="2446423" cy="430941"/>
              </a:xfrm>
              <a:prstGeom prst="rect">
                <a:avLst/>
              </a:prstGeom>
              <a:noFill/>
            </p:spPr>
            <p:txBody>
              <a:bodyPr lIns="0" tIns="0" rIns="0" bIns="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400" b="0" i="0" u="none" strike="noStrike" kern="1200" cap="none" spc="0" normalizeH="0" baseline="0" noProof="0" dirty="0">
                    <a:ln>
                      <a:noFill/>
                    </a:ln>
                    <a:solidFill>
                      <a:srgbClr val="404043">
                        <a:lumMod val="60000"/>
                        <a:lumOff val="40000"/>
                      </a:srgbClr>
                    </a:solidFill>
                    <a:effectLst/>
                    <a:uLnTx/>
                    <a:uFillTx/>
                    <a:latin typeface="Verdana"/>
                    <a:ea typeface="+mn-ea"/>
                    <a:cs typeface="+mn-cs"/>
                  </a:rPr>
                  <a:t>Gentle silicone wound </a:t>
                </a:r>
                <a:br>
                  <a:rPr kumimoji="0" lang="en-GB" sz="1400" b="0" i="0" u="none" strike="noStrike" kern="1200" cap="none" spc="0" normalizeH="0" baseline="0" noProof="0" dirty="0">
                    <a:ln>
                      <a:noFill/>
                    </a:ln>
                    <a:solidFill>
                      <a:srgbClr val="404043">
                        <a:lumMod val="60000"/>
                        <a:lumOff val="40000"/>
                      </a:srgbClr>
                    </a:solidFill>
                    <a:effectLst/>
                    <a:uLnTx/>
                    <a:uFillTx/>
                    <a:latin typeface="Verdana"/>
                    <a:ea typeface="+mn-ea"/>
                    <a:cs typeface="+mn-cs"/>
                  </a:rPr>
                </a:br>
                <a:r>
                  <a:rPr kumimoji="0" lang="en-GB" sz="1400" b="0" i="0" u="none" strike="noStrike" kern="1200" cap="none" spc="0" normalizeH="0" baseline="0" noProof="0" dirty="0">
                    <a:ln>
                      <a:noFill/>
                    </a:ln>
                    <a:solidFill>
                      <a:srgbClr val="404043">
                        <a:lumMod val="60000"/>
                        <a:lumOff val="40000"/>
                      </a:srgbClr>
                    </a:solidFill>
                    <a:effectLst/>
                    <a:uLnTx/>
                    <a:uFillTx/>
                    <a:latin typeface="Verdana"/>
                    <a:ea typeface="+mn-ea"/>
                    <a:cs typeface="+mn-cs"/>
                  </a:rPr>
                  <a:t>contact layer</a:t>
                </a:r>
                <a:r>
                  <a:rPr kumimoji="0" lang="en-GB" sz="1400" b="0" i="0" u="none" strike="noStrike" kern="1200" cap="none" spc="0" normalizeH="0" baseline="30000" noProof="0" dirty="0">
                    <a:ln>
                      <a:noFill/>
                    </a:ln>
                    <a:solidFill>
                      <a:srgbClr val="404043">
                        <a:lumMod val="60000"/>
                        <a:lumOff val="40000"/>
                      </a:srgbClr>
                    </a:solidFill>
                    <a:effectLst/>
                    <a:uLnTx/>
                    <a:uFillTx/>
                    <a:latin typeface="Verdana"/>
                    <a:ea typeface="+mn-ea"/>
                    <a:cs typeface="+mn-cs"/>
                  </a:rPr>
                  <a:t>11-13</a:t>
                </a:r>
              </a:p>
            </p:txBody>
          </p:sp>
          <p:grpSp>
            <p:nvGrpSpPr>
              <p:cNvPr id="36" name="Group 32">
                <a:extLst>
                  <a:ext uri="{FF2B5EF4-FFF2-40B4-BE49-F238E27FC236}">
                    <a16:creationId xmlns:a16="http://schemas.microsoft.com/office/drawing/2014/main" id="{B35E2D6C-C09E-3659-079B-2F90BFD03A3E}"/>
                  </a:ext>
                </a:extLst>
              </p:cNvPr>
              <p:cNvGrpSpPr>
                <a:grpSpLocks/>
              </p:cNvGrpSpPr>
              <p:nvPr/>
            </p:nvGrpSpPr>
            <p:grpSpPr bwMode="auto">
              <a:xfrm>
                <a:off x="6962808" y="4892916"/>
                <a:ext cx="968411" cy="983309"/>
                <a:chOff x="10517104" y="5028483"/>
                <a:chExt cx="968411" cy="983309"/>
              </a:xfrm>
            </p:grpSpPr>
            <p:sp>
              <p:nvSpPr>
                <p:cNvPr id="37" name="Rounded Rectangle 36">
                  <a:extLst>
                    <a:ext uri="{FF2B5EF4-FFF2-40B4-BE49-F238E27FC236}">
                      <a16:creationId xmlns:a16="http://schemas.microsoft.com/office/drawing/2014/main" id="{CCE76ADD-BB32-76FB-94B2-704C56A86736}"/>
                    </a:ext>
                  </a:extLst>
                </p:cNvPr>
                <p:cNvSpPr/>
                <p:nvPr/>
              </p:nvSpPr>
              <p:spPr>
                <a:xfrm>
                  <a:off x="10517266" y="5029006"/>
                  <a:ext cx="968409" cy="982786"/>
                </a:xfrm>
                <a:prstGeom prst="roundRect">
                  <a:avLst>
                    <a:gd name="adj" fmla="val 8975"/>
                  </a:avLst>
                </a:prstGeom>
                <a:noFill/>
                <a:ln w="25400">
                  <a:solidFill>
                    <a:srgbClr val="35739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Verdana"/>
                    <a:ea typeface="+mn-ea"/>
                    <a:cs typeface="+mn-cs"/>
                  </a:endParaRPr>
                </a:p>
              </p:txBody>
            </p:sp>
            <p:pic>
              <p:nvPicPr>
                <p:cNvPr id="38" name="Picture 9" descr="Picture 9">
                  <a:extLst>
                    <a:ext uri="{FF2B5EF4-FFF2-40B4-BE49-F238E27FC236}">
                      <a16:creationId xmlns:a16="http://schemas.microsoft.com/office/drawing/2014/main" id="{3C2E3160-0C8D-D182-B001-761FE3BC20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68508" y="5087336"/>
                  <a:ext cx="865602" cy="865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grpSp>
        <p:grpSp>
          <p:nvGrpSpPr>
            <p:cNvPr id="25" name="Group 33">
              <a:extLst>
                <a:ext uri="{FF2B5EF4-FFF2-40B4-BE49-F238E27FC236}">
                  <a16:creationId xmlns:a16="http://schemas.microsoft.com/office/drawing/2014/main" id="{D0A7C88D-E40B-DD0B-A278-0CEB679E798B}"/>
                </a:ext>
              </a:extLst>
            </p:cNvPr>
            <p:cNvGrpSpPr>
              <a:grpSpLocks/>
            </p:cNvGrpSpPr>
            <p:nvPr/>
          </p:nvGrpSpPr>
          <p:grpSpPr bwMode="auto">
            <a:xfrm>
              <a:off x="319923" y="2331624"/>
              <a:ext cx="3546856" cy="1521441"/>
              <a:chOff x="1691959" y="1870627"/>
              <a:chExt cx="3546856" cy="1521441"/>
            </a:xfrm>
          </p:grpSpPr>
          <p:sp>
            <p:nvSpPr>
              <p:cNvPr id="31" name="TextBox 2">
                <a:extLst>
                  <a:ext uri="{FF2B5EF4-FFF2-40B4-BE49-F238E27FC236}">
                    <a16:creationId xmlns:a16="http://schemas.microsoft.com/office/drawing/2014/main" id="{698C9DA7-1325-C956-4FB8-958D5284162D}"/>
                  </a:ext>
                </a:extLst>
              </p:cNvPr>
              <p:cNvSpPr txBox="1">
                <a:spLocks noChangeArrowheads="1"/>
              </p:cNvSpPr>
              <p:nvPr/>
            </p:nvSpPr>
            <p:spPr bwMode="auto">
              <a:xfrm>
                <a:off x="1691959" y="1870627"/>
                <a:ext cx="2432992" cy="1521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GB" altLang="en-US" sz="1400" b="1" i="0" u="none" strike="noStrike" kern="1200" cap="none" spc="0" normalizeH="0" baseline="0" noProof="0" dirty="0">
                    <a:ln>
                      <a:noFill/>
                    </a:ln>
                    <a:solidFill>
                      <a:srgbClr val="404043">
                        <a:lumMod val="60000"/>
                        <a:lumOff val="40000"/>
                      </a:srgbClr>
                    </a:solidFill>
                    <a:effectLst/>
                    <a:uLnTx/>
                    <a:uFillTx/>
                    <a:latin typeface="Verdana" panose="020B0604030504040204" pitchFamily="34" charset="0"/>
                    <a:ea typeface="+mn-ea"/>
                    <a:cs typeface="+mn-cs"/>
                  </a:rPr>
                  <a:t>EXUMASK</a:t>
                </a:r>
                <a:r>
                  <a:rPr kumimoji="0" lang="en-GB" altLang="en-US" sz="1400" b="1" i="0" u="none" strike="noStrike" kern="1200" cap="none" spc="0" normalizeH="0" baseline="30000" noProof="0" dirty="0">
                    <a:ln>
                      <a:noFill/>
                    </a:ln>
                    <a:solidFill>
                      <a:srgbClr val="404043">
                        <a:lumMod val="60000"/>
                        <a:lumOff val="40000"/>
                      </a:srgbClr>
                    </a:solidFill>
                    <a:effectLst/>
                    <a:uLnTx/>
                    <a:uFillTx/>
                    <a:latin typeface="Verdana" panose="020B0604030504040204" pitchFamily="34" charset="0"/>
                    <a:ea typeface="Verdana" panose="020B0604030504040204" pitchFamily="34" charset="0"/>
                    <a:cs typeface="Verdana" panose="020B0604030504040204" pitchFamily="34" charset="0"/>
                  </a:rPr>
                  <a:t>◊</a:t>
                </a:r>
                <a:r>
                  <a:rPr kumimoji="0" lang="en-GB" altLang="en-US" sz="1400" b="1" i="0" u="none" strike="noStrike" kern="1200" cap="none" spc="0" normalizeH="0" baseline="0" noProof="0" dirty="0">
                    <a:ln>
                      <a:noFill/>
                    </a:ln>
                    <a:solidFill>
                      <a:srgbClr val="404043">
                        <a:lumMod val="60000"/>
                        <a:lumOff val="40000"/>
                      </a:srgbClr>
                    </a:solidFill>
                    <a:effectLst/>
                    <a:uLnTx/>
                    <a:uFillTx/>
                    <a:latin typeface="Verdana" panose="020B0604030504040204" pitchFamily="34" charset="0"/>
                    <a:ea typeface="+mn-ea"/>
                    <a:cs typeface="+mn-cs"/>
                  </a:rPr>
                  <a:t> </a:t>
                </a:r>
                <a:r>
                  <a:rPr kumimoji="0" lang="en-GB" altLang="en-US" sz="1400" b="0" i="0" u="none" strike="noStrike" kern="1200" cap="none" spc="0" normalizeH="0" baseline="0" noProof="0" dirty="0">
                    <a:ln>
                      <a:noFill/>
                    </a:ln>
                    <a:solidFill>
                      <a:srgbClr val="404043">
                        <a:lumMod val="60000"/>
                        <a:lumOff val="40000"/>
                      </a:srgbClr>
                    </a:solidFill>
                    <a:effectLst/>
                    <a:uLnTx/>
                    <a:uFillTx/>
                    <a:latin typeface="Verdana" panose="020B0604030504040204" pitchFamily="34" charset="0"/>
                    <a:ea typeface="+mn-ea"/>
                    <a:cs typeface="+mn-cs"/>
                  </a:rPr>
                  <a:t>Masking Layer</a:t>
                </a:r>
              </a:p>
              <a:p>
                <a:pPr marL="171450" marR="0" lvl="0" indent="-171450" algn="l" defTabSz="914400" rtl="0" eaLnBrk="1" fontAlgn="auto" latinLnBrk="0" hangingPunct="1">
                  <a:lnSpc>
                    <a:spcPts val="1300"/>
                  </a:lnSpc>
                  <a:spcBef>
                    <a:spcPts val="0"/>
                  </a:spcBef>
                  <a:spcAft>
                    <a:spcPts val="600"/>
                  </a:spcAft>
                  <a:buClr>
                    <a:srgbClr val="404043">
                      <a:lumMod val="60000"/>
                      <a:lumOff val="40000"/>
                    </a:srgbClr>
                  </a:buClr>
                  <a:buSzPct val="100000"/>
                  <a:buFont typeface="Arial" panose="020B0604020202020204" pitchFamily="34" charset="0"/>
                  <a:buChar char="•"/>
                  <a:tabLst/>
                  <a:defRPr/>
                </a:pPr>
                <a:r>
                  <a:rPr kumimoji="0" lang="en-GB" sz="1000" b="0" i="0" u="none" strike="noStrike" kern="1200" cap="none" spc="0" normalizeH="0" baseline="0" noProof="0" dirty="0">
                    <a:ln>
                      <a:noFill/>
                    </a:ln>
                    <a:solidFill>
                      <a:srgbClr val="404043">
                        <a:lumMod val="60000"/>
                        <a:lumOff val="40000"/>
                      </a:srgbClr>
                    </a:solidFill>
                    <a:effectLst/>
                    <a:uLnTx/>
                    <a:uFillTx/>
                    <a:latin typeface="Verdana"/>
                    <a:ea typeface="Verdana"/>
                    <a:cs typeface="+mn-cs"/>
                  </a:rPr>
                  <a:t>Allows the dressing to move, which can prevent the patient’s skin from moving, so friction and shear forces are absorbed by the dressing</a:t>
                </a:r>
                <a:r>
                  <a:rPr kumimoji="0" lang="en-GB" sz="1000" b="0" i="0" u="none" strike="noStrike" kern="1200" cap="none" spc="0" normalizeH="0" baseline="30000" noProof="0" dirty="0">
                    <a:ln>
                      <a:noFill/>
                    </a:ln>
                    <a:solidFill>
                      <a:srgbClr val="404043">
                        <a:lumMod val="60000"/>
                        <a:lumOff val="40000"/>
                      </a:srgbClr>
                    </a:solidFill>
                    <a:effectLst/>
                    <a:uLnTx/>
                    <a:uFillTx/>
                    <a:latin typeface="Verdana"/>
                    <a:ea typeface="Verdana"/>
                    <a:cs typeface="+mn-cs"/>
                  </a:rPr>
                  <a:t>*6</a:t>
                </a:r>
              </a:p>
              <a:p>
                <a:pPr marL="171450" marR="0" lvl="0" indent="-171450" algn="l" defTabSz="914400" rtl="0" eaLnBrk="1" fontAlgn="auto" latinLnBrk="0" hangingPunct="1">
                  <a:lnSpc>
                    <a:spcPts val="1300"/>
                  </a:lnSpc>
                  <a:spcBef>
                    <a:spcPts val="0"/>
                  </a:spcBef>
                  <a:spcAft>
                    <a:spcPts val="600"/>
                  </a:spcAft>
                  <a:buClr>
                    <a:srgbClr val="404043">
                      <a:lumMod val="60000"/>
                      <a:lumOff val="40000"/>
                    </a:srgbClr>
                  </a:buClr>
                  <a:buSzPct val="100000"/>
                  <a:buFont typeface="Arial" panose="020B0604020202020204" pitchFamily="34" charset="0"/>
                  <a:buChar char="•"/>
                  <a:tabLst/>
                  <a:defRPr/>
                </a:pPr>
                <a:r>
                  <a:rPr kumimoji="0" lang="en-GB" sz="1000" b="0" i="0" u="none" strike="noStrike" kern="1200" cap="none" spc="0" normalizeH="0" baseline="0" noProof="0" dirty="0">
                    <a:ln>
                      <a:noFill/>
                    </a:ln>
                    <a:solidFill>
                      <a:srgbClr val="404043">
                        <a:lumMod val="60000"/>
                        <a:lumOff val="40000"/>
                      </a:srgbClr>
                    </a:solidFill>
                    <a:effectLst/>
                    <a:uLnTx/>
                    <a:uFillTx/>
                    <a:latin typeface="Verdana"/>
                    <a:ea typeface="Verdana"/>
                    <a:cs typeface="+mn-cs"/>
                  </a:rPr>
                  <a:t>Not attached to the </a:t>
                </a:r>
                <a:br>
                  <a:rPr kumimoji="0" lang="en-GB" sz="1000" b="0" i="0" u="none" strike="noStrike" kern="1200" cap="none" spc="0" normalizeH="0" baseline="0" noProof="0" dirty="0">
                    <a:ln>
                      <a:noFill/>
                    </a:ln>
                    <a:solidFill>
                      <a:srgbClr val="404043">
                        <a:lumMod val="60000"/>
                        <a:lumOff val="40000"/>
                      </a:srgbClr>
                    </a:solidFill>
                    <a:effectLst/>
                    <a:uLnTx/>
                    <a:uFillTx/>
                    <a:latin typeface="Verdana"/>
                    <a:ea typeface="Verdana"/>
                    <a:cs typeface="+mn-cs"/>
                  </a:rPr>
                </a:br>
                <a:r>
                  <a:rPr kumimoji="0" lang="en-GB" sz="1000" b="0" i="0" u="none" strike="noStrike" kern="1200" cap="none" spc="0" normalizeH="0" baseline="0" noProof="0" dirty="0">
                    <a:ln>
                      <a:noFill/>
                    </a:ln>
                    <a:solidFill>
                      <a:srgbClr val="404043">
                        <a:lumMod val="60000"/>
                        <a:lumOff val="40000"/>
                      </a:srgbClr>
                    </a:solidFill>
                    <a:effectLst/>
                    <a:uLnTx/>
                    <a:uFillTx/>
                    <a:latin typeface="Verdana"/>
                    <a:ea typeface="Verdana"/>
                    <a:cs typeface="+mn-cs"/>
                  </a:rPr>
                  <a:t>EXULOCK Layer</a:t>
                </a:r>
                <a:endParaRPr kumimoji="0" lang="en-GB" altLang="en-US" sz="1000" b="0" i="0" u="none" strike="noStrike" kern="1200" cap="none" spc="0" normalizeH="0" baseline="0" noProof="0" dirty="0">
                  <a:ln>
                    <a:noFill/>
                  </a:ln>
                  <a:solidFill>
                    <a:srgbClr val="404043">
                      <a:lumMod val="60000"/>
                      <a:lumOff val="40000"/>
                    </a:srgbClr>
                  </a:solidFill>
                  <a:effectLst/>
                  <a:uLnTx/>
                  <a:uFillTx/>
                  <a:latin typeface="Verdana" panose="020B0604030504040204" pitchFamily="34" charset="0"/>
                  <a:ea typeface="+mn-ea"/>
                  <a:cs typeface="+mn-cs"/>
                </a:endParaRPr>
              </a:p>
            </p:txBody>
          </p:sp>
          <p:grpSp>
            <p:nvGrpSpPr>
              <p:cNvPr id="32" name="Group 29">
                <a:extLst>
                  <a:ext uri="{FF2B5EF4-FFF2-40B4-BE49-F238E27FC236}">
                    <a16:creationId xmlns:a16="http://schemas.microsoft.com/office/drawing/2014/main" id="{A42FB687-D154-BFF6-CC1D-506C548ED583}"/>
                  </a:ext>
                </a:extLst>
              </p:cNvPr>
              <p:cNvGrpSpPr>
                <a:grpSpLocks/>
              </p:cNvGrpSpPr>
              <p:nvPr/>
            </p:nvGrpSpPr>
            <p:grpSpPr bwMode="auto">
              <a:xfrm>
                <a:off x="4270404" y="2260980"/>
                <a:ext cx="968411" cy="983309"/>
                <a:chOff x="586680" y="2340492"/>
                <a:chExt cx="968411" cy="983309"/>
              </a:xfrm>
            </p:grpSpPr>
            <p:sp>
              <p:nvSpPr>
                <p:cNvPr id="33" name="Rounded Rectangle 32">
                  <a:extLst>
                    <a:ext uri="{FF2B5EF4-FFF2-40B4-BE49-F238E27FC236}">
                      <a16:creationId xmlns:a16="http://schemas.microsoft.com/office/drawing/2014/main" id="{93CC7C00-3B98-B900-60B3-17565A1B7C76}"/>
                    </a:ext>
                  </a:extLst>
                </p:cNvPr>
                <p:cNvSpPr/>
                <p:nvPr/>
              </p:nvSpPr>
              <p:spPr>
                <a:xfrm>
                  <a:off x="586424" y="2340226"/>
                  <a:ext cx="968409" cy="982785"/>
                </a:xfrm>
                <a:prstGeom prst="roundRect">
                  <a:avLst>
                    <a:gd name="adj" fmla="val 8975"/>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Verdana"/>
                    <a:ea typeface="+mn-ea"/>
                    <a:cs typeface="+mn-cs"/>
                  </a:endParaRPr>
                </a:p>
              </p:txBody>
            </p:sp>
            <p:pic>
              <p:nvPicPr>
                <p:cNvPr id="34" name="PRODUCT_ALLEVYN_EXUMASK 1.png" descr="PRODUCT_ALLEVYN_EXUMASK 1.png">
                  <a:extLst>
                    <a:ext uri="{FF2B5EF4-FFF2-40B4-BE49-F238E27FC236}">
                      <a16:creationId xmlns:a16="http://schemas.microsoft.com/office/drawing/2014/main" id="{E0BA939B-DC53-9762-4A1D-76410DFB5BC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8084" y="2399345"/>
                  <a:ext cx="865602" cy="865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grpSp>
        <p:grpSp>
          <p:nvGrpSpPr>
            <p:cNvPr id="26" name="Group 36">
              <a:extLst>
                <a:ext uri="{FF2B5EF4-FFF2-40B4-BE49-F238E27FC236}">
                  <a16:creationId xmlns:a16="http://schemas.microsoft.com/office/drawing/2014/main" id="{BC44BF21-6756-E637-2322-B16EABC8D074}"/>
                </a:ext>
              </a:extLst>
            </p:cNvPr>
            <p:cNvGrpSpPr>
              <a:grpSpLocks/>
            </p:cNvGrpSpPr>
            <p:nvPr/>
          </p:nvGrpSpPr>
          <p:grpSpPr bwMode="auto">
            <a:xfrm>
              <a:off x="8082906" y="3324457"/>
              <a:ext cx="3743252" cy="1403445"/>
              <a:chOff x="6962808" y="3006586"/>
              <a:chExt cx="3743252" cy="1403445"/>
            </a:xfrm>
          </p:grpSpPr>
          <p:sp>
            <p:nvSpPr>
              <p:cNvPr id="27" name="TextBox 6">
                <a:extLst>
                  <a:ext uri="{FF2B5EF4-FFF2-40B4-BE49-F238E27FC236}">
                    <a16:creationId xmlns:a16="http://schemas.microsoft.com/office/drawing/2014/main" id="{A22C275D-7D55-BC41-579D-EB1F4C3FDC1D}"/>
                  </a:ext>
                </a:extLst>
              </p:cNvPr>
              <p:cNvSpPr txBox="1">
                <a:spLocks noChangeArrowheads="1"/>
              </p:cNvSpPr>
              <p:nvPr/>
            </p:nvSpPr>
            <p:spPr bwMode="auto">
              <a:xfrm>
                <a:off x="8053619" y="3006586"/>
                <a:ext cx="2652441" cy="1403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altLang="en-US" sz="1400" b="1" i="0" u="none" strike="noStrike" kern="1200" cap="none" spc="0" normalizeH="0" baseline="0" noProof="0" dirty="0">
                    <a:ln>
                      <a:noFill/>
                    </a:ln>
                    <a:solidFill>
                      <a:srgbClr val="404043">
                        <a:lumMod val="60000"/>
                        <a:lumOff val="40000"/>
                      </a:srgbClr>
                    </a:solidFill>
                    <a:effectLst/>
                    <a:uLnTx/>
                    <a:uFillTx/>
                    <a:latin typeface="Verdana" panose="020B0604030504040204" pitchFamily="34" charset="0"/>
                    <a:ea typeface="+mn-ea"/>
                    <a:cs typeface="+mn-cs"/>
                  </a:rPr>
                  <a:t>EXULOCK</a:t>
                </a:r>
                <a:r>
                  <a:rPr kumimoji="0" lang="en-GB" altLang="en-US" sz="1400" b="1" i="0" u="none" strike="noStrike" kern="1200" cap="none" spc="0" normalizeH="0" baseline="30000" noProof="0" dirty="0">
                    <a:ln>
                      <a:noFill/>
                    </a:ln>
                    <a:solidFill>
                      <a:srgbClr val="404043">
                        <a:lumMod val="60000"/>
                        <a:lumOff val="40000"/>
                      </a:srgbClr>
                    </a:solidFill>
                    <a:effectLst/>
                    <a:uLnTx/>
                    <a:uFillTx/>
                    <a:latin typeface="Verdana" panose="020B0604030504040204" pitchFamily="34" charset="0"/>
                    <a:ea typeface="Verdana" panose="020B0604030504040204" pitchFamily="34" charset="0"/>
                    <a:cs typeface="Verdana" panose="020B0604030504040204" pitchFamily="34" charset="0"/>
                  </a:rPr>
                  <a:t>◊</a:t>
                </a:r>
                <a:r>
                  <a:rPr kumimoji="0" lang="en-GB" altLang="en-US" sz="1400" b="1" i="0" u="none" strike="noStrike" kern="1200" cap="none" spc="0" normalizeH="0" baseline="0" noProof="0" dirty="0">
                    <a:ln>
                      <a:noFill/>
                    </a:ln>
                    <a:solidFill>
                      <a:srgbClr val="404043">
                        <a:lumMod val="60000"/>
                        <a:lumOff val="40000"/>
                      </a:srgbClr>
                    </a:solidFill>
                    <a:effectLst/>
                    <a:uLnTx/>
                    <a:uFillTx/>
                    <a:latin typeface="Verdana" panose="020B0604030504040204" pitchFamily="34" charset="0"/>
                    <a:ea typeface="+mn-ea"/>
                    <a:cs typeface="+mn-cs"/>
                  </a:rPr>
                  <a:t> </a:t>
                </a:r>
                <a:r>
                  <a:rPr kumimoji="0" lang="en-GB" altLang="en-US" sz="1400" b="0" i="0" u="none" strike="noStrike" kern="1200" cap="none" spc="0" normalizeH="0" baseline="0" noProof="0" dirty="0">
                    <a:ln>
                      <a:noFill/>
                    </a:ln>
                    <a:solidFill>
                      <a:srgbClr val="404043">
                        <a:lumMod val="60000"/>
                        <a:lumOff val="40000"/>
                      </a:srgbClr>
                    </a:solidFill>
                    <a:effectLst/>
                    <a:uLnTx/>
                    <a:uFillTx/>
                    <a:latin typeface="Verdana" panose="020B0604030504040204" pitchFamily="34" charset="0"/>
                    <a:ea typeface="+mn-ea"/>
                    <a:cs typeface="+mn-cs"/>
                  </a:rPr>
                  <a:t>Advanced </a:t>
                </a:r>
                <a:br>
                  <a:rPr kumimoji="0" lang="en-GB" altLang="en-US" sz="1400" b="0" i="0" u="none" strike="noStrike" kern="1200" cap="none" spc="0" normalizeH="0" baseline="0" noProof="0" dirty="0">
                    <a:ln>
                      <a:noFill/>
                    </a:ln>
                    <a:solidFill>
                      <a:srgbClr val="404043">
                        <a:lumMod val="60000"/>
                        <a:lumOff val="40000"/>
                      </a:srgbClr>
                    </a:solidFill>
                    <a:effectLst/>
                    <a:uLnTx/>
                    <a:uFillTx/>
                    <a:latin typeface="Verdana" panose="020B0604030504040204" pitchFamily="34" charset="0"/>
                    <a:ea typeface="+mn-ea"/>
                    <a:cs typeface="+mn-cs"/>
                  </a:rPr>
                </a:br>
                <a:r>
                  <a:rPr kumimoji="0" lang="en-GB" altLang="en-US" sz="1400" b="0" i="0" u="none" strike="noStrike" kern="1200" cap="none" spc="0" normalizeH="0" baseline="0" noProof="0" dirty="0">
                    <a:ln>
                      <a:noFill/>
                    </a:ln>
                    <a:solidFill>
                      <a:srgbClr val="404043">
                        <a:lumMod val="60000"/>
                        <a:lumOff val="40000"/>
                      </a:srgbClr>
                    </a:solidFill>
                    <a:effectLst/>
                    <a:uLnTx/>
                    <a:uFillTx/>
                    <a:latin typeface="Verdana" panose="020B0604030504040204" pitchFamily="34" charset="0"/>
                    <a:ea typeface="+mn-ea"/>
                    <a:cs typeface="+mn-cs"/>
                  </a:rPr>
                  <a:t>Lock-In Technology</a:t>
                </a:r>
                <a:endParaRPr kumimoji="0" lang="en-GB" sz="1400" b="0" i="0" u="none" strike="noStrike" kern="1200" cap="none" spc="0" normalizeH="0" baseline="30000" noProof="0" dirty="0">
                  <a:ln>
                    <a:noFill/>
                  </a:ln>
                  <a:solidFill>
                    <a:srgbClr val="404043">
                      <a:lumMod val="60000"/>
                      <a:lumOff val="40000"/>
                    </a:srgbClr>
                  </a:solidFill>
                  <a:effectLst/>
                  <a:uLnTx/>
                  <a:uFillTx/>
                  <a:latin typeface="Verdana"/>
                  <a:ea typeface="+mn-ea"/>
                  <a:cs typeface="+mn-cs"/>
                </a:endParaRPr>
              </a:p>
              <a:p>
                <a:pPr marL="171450" marR="0" lvl="0" indent="-171450" algn="l" defTabSz="914400" rtl="0" eaLnBrk="1" fontAlgn="auto" latinLnBrk="0" hangingPunct="1">
                  <a:lnSpc>
                    <a:spcPts val="1300"/>
                  </a:lnSpc>
                  <a:spcBef>
                    <a:spcPts val="0"/>
                  </a:spcBef>
                  <a:spcAft>
                    <a:spcPts val="600"/>
                  </a:spcAft>
                  <a:buClrTx/>
                  <a:buSzTx/>
                  <a:buFont typeface="Arial" panose="020B0604020202020204" pitchFamily="34" charset="0"/>
                  <a:buChar char="•"/>
                  <a:tabLst/>
                  <a:defRPr/>
                </a:pPr>
                <a:r>
                  <a:rPr kumimoji="0" lang="en-GB" sz="1000" b="0" i="0" u="none" strike="noStrike" kern="1200" cap="none" spc="0" normalizeH="0" baseline="0" noProof="0" dirty="0">
                    <a:ln>
                      <a:noFill/>
                    </a:ln>
                    <a:solidFill>
                      <a:srgbClr val="404043">
                        <a:lumMod val="60000"/>
                        <a:lumOff val="40000"/>
                      </a:srgbClr>
                    </a:solidFill>
                    <a:effectLst/>
                    <a:uLnTx/>
                    <a:uFillTx/>
                    <a:latin typeface="Verdana"/>
                    <a:ea typeface="Verdana"/>
                    <a:cs typeface="+mn-cs"/>
                  </a:rPr>
                  <a:t>Freely moves within the dressing that can help absorb friction and rubbing during patient movement</a:t>
                </a:r>
                <a:r>
                  <a:rPr kumimoji="0" lang="en-GB" sz="1000" b="0" i="0" u="none" strike="noStrike" kern="1200" cap="none" spc="0" normalizeH="0" baseline="30000" noProof="0" dirty="0">
                    <a:ln>
                      <a:noFill/>
                    </a:ln>
                    <a:solidFill>
                      <a:srgbClr val="404043">
                        <a:lumMod val="60000"/>
                        <a:lumOff val="40000"/>
                      </a:srgbClr>
                    </a:solidFill>
                    <a:effectLst/>
                    <a:uLnTx/>
                    <a:uFillTx/>
                    <a:latin typeface="Verdana"/>
                    <a:ea typeface="Verdana"/>
                    <a:cs typeface="+mn-cs"/>
                  </a:rPr>
                  <a:t>*6</a:t>
                </a:r>
              </a:p>
              <a:p>
                <a:pPr marL="171450" marR="0" lvl="0" indent="-171450" algn="l" defTabSz="914400" rtl="0" eaLnBrk="1" fontAlgn="auto" latinLnBrk="0" hangingPunct="1">
                  <a:lnSpc>
                    <a:spcPts val="13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dirty="0">
                    <a:ln>
                      <a:noFill/>
                    </a:ln>
                    <a:solidFill>
                      <a:srgbClr val="404043">
                        <a:lumMod val="60000"/>
                        <a:lumOff val="40000"/>
                      </a:srgbClr>
                    </a:solidFill>
                    <a:effectLst/>
                    <a:uLnTx/>
                    <a:uFillTx/>
                    <a:latin typeface="Verdana"/>
                    <a:ea typeface="Verdana"/>
                    <a:cs typeface="+mn-cs"/>
                  </a:rPr>
                  <a:t>Redistributes pressure and provides most of the cushioning</a:t>
                </a:r>
                <a:r>
                  <a:rPr kumimoji="0" lang="en-GB" sz="1000" b="0" i="0" u="none" strike="noStrike" kern="1200" cap="none" spc="0" normalizeH="0" baseline="30000" noProof="0" dirty="0">
                    <a:ln>
                      <a:noFill/>
                    </a:ln>
                    <a:solidFill>
                      <a:srgbClr val="404043">
                        <a:lumMod val="60000"/>
                        <a:lumOff val="40000"/>
                      </a:srgbClr>
                    </a:solidFill>
                    <a:effectLst/>
                    <a:uLnTx/>
                    <a:uFillTx/>
                    <a:latin typeface="Verdana"/>
                    <a:ea typeface="Verdana"/>
                    <a:cs typeface="+mn-cs"/>
                  </a:rPr>
                  <a:t>*15</a:t>
                </a:r>
              </a:p>
            </p:txBody>
          </p:sp>
          <p:grpSp>
            <p:nvGrpSpPr>
              <p:cNvPr id="28" name="Group 31">
                <a:extLst>
                  <a:ext uri="{FF2B5EF4-FFF2-40B4-BE49-F238E27FC236}">
                    <a16:creationId xmlns:a16="http://schemas.microsoft.com/office/drawing/2014/main" id="{3FDD1353-482F-A34A-1777-FADC1B9A2A08}"/>
                  </a:ext>
                </a:extLst>
              </p:cNvPr>
              <p:cNvGrpSpPr>
                <a:grpSpLocks/>
              </p:cNvGrpSpPr>
              <p:nvPr/>
            </p:nvGrpSpPr>
            <p:grpSpPr bwMode="auto">
              <a:xfrm>
                <a:off x="6962808" y="3204572"/>
                <a:ext cx="968411" cy="983309"/>
                <a:chOff x="10517104" y="3297464"/>
                <a:chExt cx="968411" cy="983309"/>
              </a:xfrm>
            </p:grpSpPr>
            <p:sp>
              <p:nvSpPr>
                <p:cNvPr id="29" name="Rounded Rectangle 28">
                  <a:extLst>
                    <a:ext uri="{FF2B5EF4-FFF2-40B4-BE49-F238E27FC236}">
                      <a16:creationId xmlns:a16="http://schemas.microsoft.com/office/drawing/2014/main" id="{96D5EF2D-9A6F-8A7B-C534-1756E8EC125B}"/>
                    </a:ext>
                  </a:extLst>
                </p:cNvPr>
                <p:cNvSpPr/>
                <p:nvPr/>
              </p:nvSpPr>
              <p:spPr>
                <a:xfrm>
                  <a:off x="10517266" y="3296932"/>
                  <a:ext cx="968409" cy="984373"/>
                </a:xfrm>
                <a:prstGeom prst="roundRect">
                  <a:avLst>
                    <a:gd name="adj" fmla="val 8975"/>
                  </a:avLst>
                </a:prstGeom>
                <a:noFill/>
                <a:ln w="25400">
                  <a:solidFill>
                    <a:srgbClr val="35739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Verdana"/>
                    <a:ea typeface="+mn-ea"/>
                    <a:cs typeface="+mn-cs"/>
                  </a:endParaRPr>
                </a:p>
              </p:txBody>
            </p:sp>
            <p:pic>
              <p:nvPicPr>
                <p:cNvPr id="30" name="PRODUCT_ALLEVYN_EXULOCK 1.png" descr="PRODUCT_ALLEVYN_EXULOCK 1.png">
                  <a:extLst>
                    <a:ext uri="{FF2B5EF4-FFF2-40B4-BE49-F238E27FC236}">
                      <a16:creationId xmlns:a16="http://schemas.microsoft.com/office/drawing/2014/main" id="{4F813BB9-76D5-FBD6-CC7D-2562DF8F6D8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568508" y="3357533"/>
                  <a:ext cx="865602" cy="863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grpSp>
      </p:grpSp>
      <p:cxnSp>
        <p:nvCxnSpPr>
          <p:cNvPr id="5" name="Straight Connector 4">
            <a:extLst>
              <a:ext uri="{FF2B5EF4-FFF2-40B4-BE49-F238E27FC236}">
                <a16:creationId xmlns:a16="http://schemas.microsoft.com/office/drawing/2014/main" id="{AAE63FA6-7324-9614-9E3F-630102DFE30D}"/>
              </a:ext>
            </a:extLst>
          </p:cNvPr>
          <p:cNvCxnSpPr>
            <a:cxnSpLocks/>
          </p:cNvCxnSpPr>
          <p:nvPr/>
        </p:nvCxnSpPr>
        <p:spPr>
          <a:xfrm>
            <a:off x="3870637" y="3068638"/>
            <a:ext cx="1836737" cy="0"/>
          </a:xfrm>
          <a:prstGeom prst="line">
            <a:avLst/>
          </a:prstGeom>
          <a:ln w="25400" cap="rnd">
            <a:solidFill>
              <a:schemeClr val="accent1"/>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D6C5284-5C14-220F-07A9-3EC93EF111F2}"/>
              </a:ext>
            </a:extLst>
          </p:cNvPr>
          <p:cNvCxnSpPr>
            <a:cxnSpLocks/>
          </p:cNvCxnSpPr>
          <p:nvPr/>
        </p:nvCxnSpPr>
        <p:spPr>
          <a:xfrm>
            <a:off x="6050274" y="3870325"/>
            <a:ext cx="2024063" cy="0"/>
          </a:xfrm>
          <a:prstGeom prst="line">
            <a:avLst/>
          </a:prstGeom>
          <a:ln w="25400" cap="rnd">
            <a:solidFill>
              <a:schemeClr val="accent1"/>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0EB61E9-1994-124F-657A-67DE4D4C42AC}"/>
              </a:ext>
            </a:extLst>
          </p:cNvPr>
          <p:cNvCxnSpPr>
            <a:cxnSpLocks/>
          </p:cNvCxnSpPr>
          <p:nvPr/>
        </p:nvCxnSpPr>
        <p:spPr>
          <a:xfrm>
            <a:off x="3883337" y="4672013"/>
            <a:ext cx="1824037" cy="0"/>
          </a:xfrm>
          <a:prstGeom prst="line">
            <a:avLst/>
          </a:prstGeom>
          <a:ln w="25400" cap="sq">
            <a:solidFill>
              <a:schemeClr val="accent1"/>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EFAA743-6CA0-5530-A383-CA0263D61FFF}"/>
              </a:ext>
            </a:extLst>
          </p:cNvPr>
          <p:cNvCxnSpPr>
            <a:cxnSpLocks/>
          </p:cNvCxnSpPr>
          <p:nvPr/>
        </p:nvCxnSpPr>
        <p:spPr>
          <a:xfrm>
            <a:off x="6337612" y="2266950"/>
            <a:ext cx="1736725" cy="0"/>
          </a:xfrm>
          <a:prstGeom prst="line">
            <a:avLst/>
          </a:prstGeom>
          <a:ln w="25400" cap="rnd">
            <a:solidFill>
              <a:schemeClr val="accent1"/>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48E1FB7-26D1-8D84-7BA1-DC239EBED21C}"/>
              </a:ext>
            </a:extLst>
          </p:cNvPr>
          <p:cNvCxnSpPr>
            <a:cxnSpLocks/>
          </p:cNvCxnSpPr>
          <p:nvPr/>
        </p:nvCxnSpPr>
        <p:spPr>
          <a:xfrm>
            <a:off x="6324912" y="5473700"/>
            <a:ext cx="1749425" cy="0"/>
          </a:xfrm>
          <a:prstGeom prst="line">
            <a:avLst/>
          </a:prstGeom>
          <a:ln w="25400" cap="rnd">
            <a:solidFill>
              <a:schemeClr val="accent1"/>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15" name="TextBox 38">
            <a:extLst>
              <a:ext uri="{FF2B5EF4-FFF2-40B4-BE49-F238E27FC236}">
                <a16:creationId xmlns:a16="http://schemas.microsoft.com/office/drawing/2014/main" id="{9E1E37A2-485B-016B-8229-B531247C225C}"/>
              </a:ext>
            </a:extLst>
          </p:cNvPr>
          <p:cNvSpPr txBox="1"/>
          <p:nvPr/>
        </p:nvSpPr>
        <p:spPr bwMode="auto">
          <a:xfrm>
            <a:off x="324163" y="4067983"/>
            <a:ext cx="2171698" cy="1813638"/>
          </a:xfrm>
          <a:prstGeom prst="rect">
            <a:avLst/>
          </a:prstGeom>
          <a:noFill/>
        </p:spPr>
        <p:txBody>
          <a:bodyPr wrap="square" lIns="0" tIns="0" rIns="0" bIns="0">
            <a:spAutoFit/>
          </a:bodyPr>
          <a:ls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5pPr>
            <a:lvl6pPr marL="2286000" algn="l" defTabSz="914400" rtl="0" eaLnBrk="1" latinLnBrk="0" hangingPunct="1">
              <a:defRPr kern="1200">
                <a:solidFill>
                  <a:schemeClr val="tx1"/>
                </a:solidFill>
                <a:latin typeface="Verdana" panose="020B0604030504040204" pitchFamily="34" charset="0"/>
                <a:ea typeface="+mn-ea"/>
                <a:cs typeface="+mn-cs"/>
              </a:defRPr>
            </a:lvl6pPr>
            <a:lvl7pPr marL="2743200" algn="l" defTabSz="914400" rtl="0" eaLnBrk="1" latinLnBrk="0" hangingPunct="1">
              <a:defRPr kern="1200">
                <a:solidFill>
                  <a:schemeClr val="tx1"/>
                </a:solidFill>
                <a:latin typeface="Verdana" panose="020B0604030504040204" pitchFamily="34" charset="0"/>
                <a:ea typeface="+mn-ea"/>
                <a:cs typeface="+mn-cs"/>
              </a:defRPr>
            </a:lvl7pPr>
            <a:lvl8pPr marL="3200400" algn="l" defTabSz="914400" rtl="0" eaLnBrk="1" latinLnBrk="0" hangingPunct="1">
              <a:defRPr kern="1200">
                <a:solidFill>
                  <a:schemeClr val="tx1"/>
                </a:solidFill>
                <a:latin typeface="Verdana" panose="020B0604030504040204" pitchFamily="34" charset="0"/>
                <a:ea typeface="+mn-ea"/>
                <a:cs typeface="+mn-cs"/>
              </a:defRPr>
            </a:lvl8pPr>
            <a:lvl9pPr marL="3657600" algn="l" defTabSz="914400" rtl="0" eaLnBrk="1" latinLnBrk="0" hangingPunct="1">
              <a:defRPr kern="1200">
                <a:solidFill>
                  <a:schemeClr val="tx1"/>
                </a:solidFill>
                <a:latin typeface="Verdana" panose="020B0604030504040204" pitchFamily="34" charset="0"/>
                <a:ea typeface="+mn-ea"/>
                <a:cs typeface="+mn-cs"/>
              </a:defRPr>
            </a:lvl9p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GB" sz="1400" b="0" i="0" u="none" strike="noStrike" kern="1200" cap="none" spc="0" normalizeH="0" baseline="0" noProof="0" dirty="0">
                <a:ln>
                  <a:noFill/>
                </a:ln>
                <a:solidFill>
                  <a:srgbClr val="404043">
                    <a:lumMod val="60000"/>
                    <a:lumOff val="40000"/>
                  </a:srgbClr>
                </a:solidFill>
                <a:effectLst/>
                <a:uLnTx/>
                <a:uFillTx/>
                <a:latin typeface="Verdana"/>
                <a:ea typeface="+mn-ea"/>
                <a:cs typeface="+mn-cs"/>
              </a:rPr>
              <a:t>Absorbent hydrocellular </a:t>
            </a:r>
            <a:br>
              <a:rPr kumimoji="0" lang="en-GB" sz="1400" b="0" i="0" u="none" strike="noStrike" kern="1200" cap="none" spc="0" normalizeH="0" baseline="0" noProof="0" dirty="0">
                <a:ln>
                  <a:noFill/>
                </a:ln>
                <a:solidFill>
                  <a:srgbClr val="404043">
                    <a:lumMod val="60000"/>
                    <a:lumOff val="40000"/>
                  </a:srgbClr>
                </a:solidFill>
                <a:effectLst/>
                <a:uLnTx/>
                <a:uFillTx/>
                <a:latin typeface="Verdana"/>
                <a:ea typeface="+mn-ea"/>
                <a:cs typeface="+mn-cs"/>
              </a:rPr>
            </a:br>
            <a:r>
              <a:rPr kumimoji="0" lang="en-GB" sz="1400" b="0" i="0" u="none" strike="noStrike" kern="1200" cap="none" spc="0" normalizeH="0" baseline="0" noProof="0" dirty="0">
                <a:ln>
                  <a:noFill/>
                </a:ln>
                <a:solidFill>
                  <a:srgbClr val="404043">
                    <a:lumMod val="60000"/>
                    <a:lumOff val="40000"/>
                  </a:srgbClr>
                </a:solidFill>
                <a:effectLst/>
                <a:uLnTx/>
                <a:uFillTx/>
                <a:latin typeface="Verdana"/>
                <a:ea typeface="+mn-ea"/>
                <a:cs typeface="+mn-cs"/>
              </a:rPr>
              <a:t>foam layer</a:t>
            </a:r>
            <a:r>
              <a:rPr kumimoji="0" lang="en-GB" sz="1400" b="0" i="0" u="none" strike="noStrike" kern="1200" cap="none" spc="0" normalizeH="0" baseline="30000" noProof="0" dirty="0">
                <a:ln>
                  <a:noFill/>
                </a:ln>
                <a:solidFill>
                  <a:srgbClr val="404043">
                    <a:lumMod val="60000"/>
                    <a:lumOff val="40000"/>
                  </a:srgbClr>
                </a:solidFill>
                <a:effectLst/>
                <a:uLnTx/>
                <a:uFillTx/>
                <a:latin typeface="Verdana"/>
                <a:ea typeface="+mn-ea"/>
                <a:cs typeface="+mn-cs"/>
              </a:rPr>
              <a:t>9,10</a:t>
            </a:r>
            <a:endParaRPr kumimoji="0" lang="en-GB" altLang="en-US" sz="1400" b="0" i="0" u="none" strike="noStrike" kern="1200" cap="none" spc="0" normalizeH="0" baseline="0" noProof="0" dirty="0">
              <a:ln>
                <a:noFill/>
              </a:ln>
              <a:solidFill>
                <a:srgbClr val="404043">
                  <a:lumMod val="60000"/>
                  <a:lumOff val="40000"/>
                </a:srgbClr>
              </a:solidFill>
              <a:effectLst/>
              <a:uLnTx/>
              <a:uFillTx/>
              <a:latin typeface="Verdana" panose="020B0604030504040204" pitchFamily="34" charset="0"/>
              <a:ea typeface="+mn-ea"/>
              <a:cs typeface="+mn-cs"/>
            </a:endParaRPr>
          </a:p>
          <a:p>
            <a:pPr marL="171450" marR="0" lvl="0" indent="-171450" algn="l" defTabSz="914400" rtl="0" eaLnBrk="1" fontAlgn="auto" latinLnBrk="0" hangingPunct="1">
              <a:lnSpc>
                <a:spcPts val="1300"/>
              </a:lnSpc>
              <a:spcBef>
                <a:spcPts val="0"/>
              </a:spcBef>
              <a:spcAft>
                <a:spcPts val="600"/>
              </a:spcAft>
              <a:buClr>
                <a:srgbClr val="404043">
                  <a:lumMod val="60000"/>
                  <a:lumOff val="40000"/>
                </a:srgbClr>
              </a:buClr>
              <a:buSzPct val="100000"/>
              <a:buFont typeface="Arial" panose="020B0604020202020204" pitchFamily="34" charset="0"/>
              <a:buChar char="•"/>
              <a:tabLst/>
              <a:defRPr/>
            </a:pPr>
            <a:r>
              <a:rPr kumimoji="0" lang="en-GB" sz="1000" b="0" i="0" u="none" strike="noStrike" kern="1200" cap="none" spc="0" normalizeH="0" baseline="0" noProof="0" dirty="0">
                <a:ln>
                  <a:noFill/>
                </a:ln>
                <a:solidFill>
                  <a:srgbClr val="404043">
                    <a:lumMod val="60000"/>
                    <a:lumOff val="40000"/>
                  </a:srgbClr>
                </a:solidFill>
                <a:effectLst/>
                <a:uLnTx/>
                <a:uFillTx/>
                <a:latin typeface="Verdana"/>
                <a:ea typeface="Verdana"/>
                <a:cs typeface="+mn-cs"/>
              </a:rPr>
              <a:t>Not attached to the </a:t>
            </a:r>
            <a:br>
              <a:rPr kumimoji="0" lang="en-GB" sz="1000" b="0" i="0" u="none" strike="noStrike" kern="1200" cap="none" spc="0" normalizeH="0" baseline="0" noProof="0" dirty="0">
                <a:ln>
                  <a:noFill/>
                </a:ln>
                <a:solidFill>
                  <a:srgbClr val="404043">
                    <a:lumMod val="60000"/>
                    <a:lumOff val="40000"/>
                  </a:srgbClr>
                </a:solidFill>
                <a:effectLst/>
                <a:uLnTx/>
                <a:uFillTx/>
                <a:latin typeface="Verdana"/>
                <a:ea typeface="Verdana"/>
                <a:cs typeface="+mn-cs"/>
              </a:rPr>
            </a:br>
            <a:r>
              <a:rPr kumimoji="0" lang="en-GB" sz="1000" b="0" i="0" u="none" strike="noStrike" kern="1200" cap="none" spc="0" normalizeH="0" baseline="0" noProof="0" dirty="0">
                <a:ln>
                  <a:noFill/>
                </a:ln>
                <a:solidFill>
                  <a:srgbClr val="404043">
                    <a:lumMod val="60000"/>
                    <a:lumOff val="40000"/>
                  </a:srgbClr>
                </a:solidFill>
                <a:effectLst/>
                <a:uLnTx/>
                <a:uFillTx/>
                <a:latin typeface="Verdana"/>
                <a:ea typeface="Verdana"/>
                <a:cs typeface="+mn-cs"/>
              </a:rPr>
              <a:t>EXULOCK Layer.</a:t>
            </a:r>
          </a:p>
          <a:p>
            <a:pPr marL="171450" marR="0" lvl="0" indent="-171450" algn="l" defTabSz="914400" rtl="0" eaLnBrk="1" fontAlgn="auto" latinLnBrk="0" hangingPunct="1">
              <a:lnSpc>
                <a:spcPts val="1300"/>
              </a:lnSpc>
              <a:spcBef>
                <a:spcPts val="0"/>
              </a:spcBef>
              <a:spcAft>
                <a:spcPts val="600"/>
              </a:spcAft>
              <a:buClr>
                <a:srgbClr val="404043">
                  <a:lumMod val="60000"/>
                  <a:lumOff val="40000"/>
                </a:srgbClr>
              </a:buClr>
              <a:buSzPct val="100000"/>
              <a:buFont typeface="Arial" panose="020B0604020202020204" pitchFamily="34" charset="0"/>
              <a:buChar char="•"/>
              <a:tabLst/>
              <a:defRPr/>
            </a:pPr>
            <a:r>
              <a:rPr kumimoji="0" lang="en-GB" sz="1000" b="0" i="0" u="none" strike="noStrike" kern="1200" cap="none" spc="0" normalizeH="0" baseline="0" noProof="0" dirty="0">
                <a:ln>
                  <a:noFill/>
                </a:ln>
                <a:solidFill>
                  <a:srgbClr val="404043">
                    <a:lumMod val="60000"/>
                    <a:lumOff val="40000"/>
                  </a:srgbClr>
                </a:solidFill>
                <a:effectLst/>
                <a:uLnTx/>
                <a:uFillTx/>
                <a:latin typeface="Verdana"/>
                <a:ea typeface="Verdana"/>
                <a:cs typeface="+mn-cs"/>
              </a:rPr>
              <a:t>Allows the inside of the dressing to move, helping to absorb friction and rubbing</a:t>
            </a:r>
            <a:r>
              <a:rPr kumimoji="0" lang="en-GB" sz="1000" b="0" i="0" u="none" strike="noStrike" kern="1200" cap="none" spc="0" normalizeH="0" baseline="30000" noProof="0" dirty="0">
                <a:ln>
                  <a:noFill/>
                </a:ln>
                <a:solidFill>
                  <a:srgbClr val="404043">
                    <a:lumMod val="60000"/>
                    <a:lumOff val="40000"/>
                  </a:srgbClr>
                </a:solidFill>
                <a:effectLst/>
                <a:uLnTx/>
                <a:uFillTx/>
                <a:latin typeface="Verdana"/>
                <a:ea typeface="Verdana"/>
                <a:cs typeface="+mn-cs"/>
              </a:rPr>
              <a:t>*6</a:t>
            </a:r>
          </a:p>
          <a:p>
            <a:pPr marL="171450" marR="0" lvl="0" indent="-171450" algn="l" defTabSz="914400" rtl="0" eaLnBrk="1" fontAlgn="auto" latinLnBrk="0" hangingPunct="1">
              <a:lnSpc>
                <a:spcPts val="1300"/>
              </a:lnSpc>
              <a:spcBef>
                <a:spcPts val="0"/>
              </a:spcBef>
              <a:spcAft>
                <a:spcPts val="600"/>
              </a:spcAft>
              <a:buClr>
                <a:srgbClr val="404043">
                  <a:lumMod val="60000"/>
                  <a:lumOff val="40000"/>
                </a:srgbClr>
              </a:buClr>
              <a:buSzPct val="100000"/>
              <a:buFont typeface="Arial" panose="020B0604020202020204" pitchFamily="34" charset="0"/>
              <a:buChar char="•"/>
              <a:tabLst/>
              <a:defRPr/>
            </a:pPr>
            <a:r>
              <a:rPr kumimoji="0" lang="en-GB" sz="1000" b="0" i="0" u="none" strike="noStrike" kern="1200" cap="none" spc="0" normalizeH="0" baseline="0" noProof="0" dirty="0">
                <a:ln>
                  <a:noFill/>
                </a:ln>
                <a:solidFill>
                  <a:srgbClr val="404043">
                    <a:lumMod val="60000"/>
                    <a:lumOff val="40000"/>
                  </a:srgbClr>
                </a:solidFill>
                <a:effectLst/>
                <a:uLnTx/>
                <a:uFillTx/>
                <a:latin typeface="Verdana"/>
                <a:ea typeface="Verdana"/>
                <a:cs typeface="+mn-cs"/>
              </a:rPr>
              <a:t>Helps to remove moisture from the skin surface</a:t>
            </a:r>
            <a:r>
              <a:rPr kumimoji="0" lang="en-GB" sz="1000" b="0" i="0" u="none" strike="noStrike" kern="1200" cap="none" spc="0" normalizeH="0" baseline="30000" noProof="0" dirty="0">
                <a:ln>
                  <a:noFill/>
                </a:ln>
                <a:solidFill>
                  <a:srgbClr val="404043">
                    <a:lumMod val="60000"/>
                    <a:lumOff val="40000"/>
                  </a:srgbClr>
                </a:solidFill>
                <a:effectLst/>
                <a:uLnTx/>
                <a:uFillTx/>
                <a:latin typeface="Verdana"/>
                <a:ea typeface="Verdana"/>
                <a:cs typeface="+mn-cs"/>
              </a:rPr>
              <a:t>*12,14</a:t>
            </a:r>
          </a:p>
        </p:txBody>
      </p:sp>
    </p:spTree>
    <p:extLst>
      <p:ext uri="{BB962C8B-B14F-4D97-AF65-F5344CB8AC3E}">
        <p14:creationId xmlns:p14="http://schemas.microsoft.com/office/powerpoint/2010/main" val="21936433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2" name="Group 10">
            <a:extLst>
              <a:ext uri="{FF2B5EF4-FFF2-40B4-BE49-F238E27FC236}">
                <a16:creationId xmlns:a16="http://schemas.microsoft.com/office/drawing/2014/main" id="{09E4294D-2BFB-ABDA-A6E6-CB5026985E77}"/>
              </a:ext>
            </a:extLst>
          </p:cNvPr>
          <p:cNvGrpSpPr>
            <a:grpSpLocks/>
          </p:cNvGrpSpPr>
          <p:nvPr/>
        </p:nvGrpSpPr>
        <p:grpSpPr bwMode="auto">
          <a:xfrm>
            <a:off x="-50800" y="2506663"/>
            <a:ext cx="12242800" cy="4521200"/>
            <a:chOff x="-50801" y="2506133"/>
            <a:chExt cx="12242801" cy="4521200"/>
          </a:xfrm>
        </p:grpSpPr>
        <p:sp>
          <p:nvSpPr>
            <p:cNvPr id="8" name="Rectangle 7">
              <a:extLst>
                <a:ext uri="{FF2B5EF4-FFF2-40B4-BE49-F238E27FC236}">
                  <a16:creationId xmlns:a16="http://schemas.microsoft.com/office/drawing/2014/main" id="{D6858067-A1CB-7229-15CB-884BA932BABD}"/>
                </a:ext>
              </a:extLst>
            </p:cNvPr>
            <p:cNvSpPr/>
            <p:nvPr/>
          </p:nvSpPr>
          <p:spPr>
            <a:xfrm>
              <a:off x="-50801" y="2506133"/>
              <a:ext cx="12242801" cy="3370262"/>
            </a:xfrm>
            <a:prstGeom prst="rect">
              <a:avLst/>
            </a:prstGeom>
            <a:gradFill>
              <a:gsLst>
                <a:gs pos="0">
                  <a:schemeClr val="accent1">
                    <a:alpha val="0"/>
                    <a:lumMod val="0"/>
                    <a:lumOff val="100000"/>
                  </a:schemeClr>
                </a:gs>
                <a:gs pos="100000">
                  <a:schemeClr val="tx1">
                    <a:lumMod val="20000"/>
                    <a:lumOff val="80000"/>
                  </a:schemeClr>
                </a:gs>
              </a:gsLst>
              <a:lin ang="5400000" scaled="1"/>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10" name="Rectangle 9">
              <a:extLst>
                <a:ext uri="{FF2B5EF4-FFF2-40B4-BE49-F238E27FC236}">
                  <a16:creationId xmlns:a16="http://schemas.microsoft.com/office/drawing/2014/main" id="{18EB6EF7-26B1-E013-27A4-817443A81081}"/>
                </a:ext>
              </a:extLst>
            </p:cNvPr>
            <p:cNvSpPr/>
            <p:nvPr/>
          </p:nvSpPr>
          <p:spPr>
            <a:xfrm flipV="1">
              <a:off x="-50801" y="5876395"/>
              <a:ext cx="12242801" cy="1150938"/>
            </a:xfrm>
            <a:prstGeom prst="rect">
              <a:avLst/>
            </a:prstGeom>
            <a:gradFill>
              <a:gsLst>
                <a:gs pos="0">
                  <a:schemeClr val="accent1">
                    <a:alpha val="0"/>
                    <a:lumMod val="0"/>
                    <a:lumOff val="100000"/>
                  </a:schemeClr>
                </a:gs>
                <a:gs pos="100000">
                  <a:schemeClr val="tx1">
                    <a:lumMod val="20000"/>
                    <a:lumOff val="80000"/>
                  </a:schemeClr>
                </a:gs>
              </a:gsLst>
              <a:lin ang="5400000" scaled="1"/>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grpSp>
      <p:grpSp>
        <p:nvGrpSpPr>
          <p:cNvPr id="10243" name="Group 5">
            <a:extLst>
              <a:ext uri="{FF2B5EF4-FFF2-40B4-BE49-F238E27FC236}">
                <a16:creationId xmlns:a16="http://schemas.microsoft.com/office/drawing/2014/main" id="{796CDA6C-B5D7-03C6-E8EA-DA52DB3A370C}"/>
              </a:ext>
            </a:extLst>
          </p:cNvPr>
          <p:cNvGrpSpPr>
            <a:grpSpLocks/>
          </p:cNvGrpSpPr>
          <p:nvPr/>
        </p:nvGrpSpPr>
        <p:grpSpPr bwMode="auto">
          <a:xfrm>
            <a:off x="-112944" y="2169527"/>
            <a:ext cx="13095288" cy="5751512"/>
            <a:chOff x="-648684" y="1992053"/>
            <a:chExt cx="13580841" cy="5963981"/>
          </a:xfrm>
        </p:grpSpPr>
        <p:pic>
          <p:nvPicPr>
            <p:cNvPr id="10246" name="Picture 11" descr="A close up of a patch&#10;&#10;Description automatically generated">
              <a:extLst>
                <a:ext uri="{FF2B5EF4-FFF2-40B4-BE49-F238E27FC236}">
                  <a16:creationId xmlns:a16="http://schemas.microsoft.com/office/drawing/2014/main" id="{D044C56F-080F-E93F-B8C6-5E7138B72D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8176" y="1992053"/>
              <a:ext cx="5963981" cy="5963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9" descr="A pink and grey patch with a black background&#10;&#10;Description automatically generated with medium confidence">
              <a:extLst>
                <a:ext uri="{FF2B5EF4-FFF2-40B4-BE49-F238E27FC236}">
                  <a16:creationId xmlns:a16="http://schemas.microsoft.com/office/drawing/2014/main" id="{B7C7E8E7-594C-8FC0-EFA0-E6B893F1B8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3799" y="2505985"/>
              <a:ext cx="4649950" cy="4649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Picture 12" descr="A close up of a logo&#10;&#10;Description automatically generated">
              <a:extLst>
                <a:ext uri="{FF2B5EF4-FFF2-40B4-BE49-F238E27FC236}">
                  <a16:creationId xmlns:a16="http://schemas.microsoft.com/office/drawing/2014/main" id="{51B1C7B8-6CF4-B87A-3519-5A99207E7C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684" y="2002209"/>
              <a:ext cx="5631564" cy="563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244" name="Content Placeholder 2">
            <a:extLst>
              <a:ext uri="{FF2B5EF4-FFF2-40B4-BE49-F238E27FC236}">
                <a16:creationId xmlns:a16="http://schemas.microsoft.com/office/drawing/2014/main" id="{FECDD553-A95A-1F2D-9CC1-D5DB7038C7F4}"/>
              </a:ext>
            </a:extLst>
          </p:cNvPr>
          <p:cNvSpPr>
            <a:spLocks noGrp="1" noChangeArrowheads="1"/>
          </p:cNvSpPr>
          <p:nvPr>
            <p:ph sz="quarter" idx="13"/>
          </p:nvPr>
        </p:nvSpPr>
        <p:spPr bwMode="auto">
          <a:xfrm>
            <a:off x="1947863" y="598488"/>
            <a:ext cx="7924800" cy="2380973"/>
          </a:xfrm>
        </p:spPr>
        <p:txBody>
          <a:bodyPr wrap="square" numCol="1" anchor="t" anchorCtr="0" compatLnSpc="1">
            <a:prstTxWarp prst="textNoShape">
              <a:avLst/>
            </a:prstTxWarp>
            <a:spAutoFit/>
          </a:bodyPr>
          <a:lstStyle/>
          <a:p>
            <a:pPr algn="ctr"/>
            <a:r>
              <a:rPr lang="en-GB" altLang="en-US" sz="3600" dirty="0">
                <a:solidFill>
                  <a:schemeClr val="tx2"/>
                </a:solidFill>
              </a:rPr>
              <a:t>Proven to </a:t>
            </a:r>
            <a:r>
              <a:rPr lang="en-GB" altLang="en-US" sz="3600" b="1" dirty="0">
                <a:solidFill>
                  <a:schemeClr val="tx2"/>
                </a:solidFill>
              </a:rPr>
              <a:t>deliver frictional energy absorber effectiveness </a:t>
            </a:r>
            <a:r>
              <a:rPr lang="en-GB" altLang="en-US" sz="3600" dirty="0">
                <a:solidFill>
                  <a:schemeClr val="tx2"/>
                </a:solidFill>
              </a:rPr>
              <a:t>within the dressing due to its </a:t>
            </a:r>
            <a:br>
              <a:rPr lang="en-GB" altLang="en-US" sz="3600" dirty="0">
                <a:solidFill>
                  <a:schemeClr val="tx2"/>
                </a:solidFill>
              </a:rPr>
            </a:br>
            <a:r>
              <a:rPr lang="en-GB" altLang="en-US" sz="3600" dirty="0">
                <a:solidFill>
                  <a:schemeClr val="tx2"/>
                </a:solidFill>
              </a:rPr>
              <a:t>truly independent layers</a:t>
            </a:r>
            <a:r>
              <a:rPr lang="en-GB" altLang="en-US" sz="2400" baseline="30000" dirty="0">
                <a:solidFill>
                  <a:schemeClr val="tx2"/>
                </a:solidFill>
              </a:rPr>
              <a:t>*6</a:t>
            </a:r>
          </a:p>
        </p:txBody>
      </p:sp>
      <p:sp>
        <p:nvSpPr>
          <p:cNvPr id="10245" name="TextBox 2">
            <a:extLst>
              <a:ext uri="{FF2B5EF4-FFF2-40B4-BE49-F238E27FC236}">
                <a16:creationId xmlns:a16="http://schemas.microsoft.com/office/drawing/2014/main" id="{B4B14746-4398-B480-DC7B-FA6F16CF20F5}"/>
              </a:ext>
            </a:extLst>
          </p:cNvPr>
          <p:cNvSpPr txBox="1">
            <a:spLocks noChangeArrowheads="1"/>
          </p:cNvSpPr>
          <p:nvPr/>
        </p:nvSpPr>
        <p:spPr bwMode="auto">
          <a:xfrm>
            <a:off x="0" y="6518275"/>
            <a:ext cx="2333625"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0" tIns="0" rIns="0" bIns="180000">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en-GB" altLang="en-US" sz="1000" dirty="0"/>
              <a:t>* As demonstrated </a:t>
            </a:r>
            <a:r>
              <a:rPr lang="en-GB" altLang="en-US" sz="1000" i="1" dirty="0"/>
              <a:t>in-vitro</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E44DB-4452-A1A8-792F-F522EFDC82A8}"/>
              </a:ext>
            </a:extLst>
          </p:cNvPr>
          <p:cNvSpPr>
            <a:spLocks noGrp="1"/>
          </p:cNvSpPr>
          <p:nvPr>
            <p:ph type="title"/>
          </p:nvPr>
        </p:nvSpPr>
        <p:spPr>
          <a:xfrm>
            <a:off x="360000" y="360000"/>
            <a:ext cx="6529687" cy="509133"/>
          </a:xfrm>
        </p:spPr>
        <p:txBody>
          <a:bodyPr/>
          <a:lstStyle/>
          <a:p>
            <a:r>
              <a:rPr lang="en-GB" dirty="0"/>
              <a:t>Competitor comparison</a:t>
            </a:r>
          </a:p>
        </p:txBody>
      </p:sp>
      <p:sp>
        <p:nvSpPr>
          <p:cNvPr id="6" name="Slide Number Placeholder 5">
            <a:extLst>
              <a:ext uri="{FF2B5EF4-FFF2-40B4-BE49-F238E27FC236}">
                <a16:creationId xmlns:a16="http://schemas.microsoft.com/office/drawing/2014/main" id="{67EDCA94-9CAD-368B-A89E-15FC04528201}"/>
              </a:ext>
            </a:extLst>
          </p:cNvPr>
          <p:cNvSpPr>
            <a:spLocks noGrp="1"/>
          </p:cNvSpPr>
          <p:nvPr>
            <p:ph type="sldNum" sz="quarter" idx="2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596925-CCAD-3D42-B7EF-2F125D6A362A}" type="slidenum">
              <a:rPr kumimoji="0" lang="en-GB" sz="900" b="0" i="0" u="none" strike="noStrike" kern="1200" cap="none" spc="0" normalizeH="0" baseline="0" noProof="0" smtClean="0">
                <a:ln>
                  <a:noFill/>
                </a:ln>
                <a:solidFill>
                  <a:srgbClr val="404043">
                    <a:lumMod val="60000"/>
                    <a:lumOff val="40000"/>
                  </a:srgbClr>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900" b="0" i="0" u="none" strike="noStrike" kern="1200" cap="none" spc="0" normalizeH="0" baseline="0" noProof="0" dirty="0">
              <a:ln>
                <a:noFill/>
              </a:ln>
              <a:solidFill>
                <a:srgbClr val="404043">
                  <a:lumMod val="60000"/>
                  <a:lumOff val="40000"/>
                </a:srgbClr>
              </a:solidFill>
              <a:effectLst/>
              <a:uLnTx/>
              <a:uFillTx/>
              <a:latin typeface="Verdana"/>
              <a:ea typeface="+mn-ea"/>
              <a:cs typeface="+mn-cs"/>
            </a:endParaRPr>
          </a:p>
        </p:txBody>
      </p:sp>
      <p:sp>
        <p:nvSpPr>
          <p:cNvPr id="4" name="Rectangle: Rounded Corners 6">
            <a:extLst>
              <a:ext uri="{FF2B5EF4-FFF2-40B4-BE49-F238E27FC236}">
                <a16:creationId xmlns:a16="http://schemas.microsoft.com/office/drawing/2014/main" id="{9FD4B820-6EF9-3786-1243-C09DA36590FB}"/>
              </a:ext>
            </a:extLst>
          </p:cNvPr>
          <p:cNvSpPr/>
          <p:nvPr/>
        </p:nvSpPr>
        <p:spPr>
          <a:xfrm>
            <a:off x="360000" y="1222220"/>
            <a:ext cx="11411765" cy="4336610"/>
          </a:xfrm>
          <a:prstGeom prst="roundRect">
            <a:avLst>
              <a:gd name="adj" fmla="val 4239"/>
            </a:avLst>
          </a:prstGeom>
          <a:solidFill>
            <a:schemeClr val="accent5"/>
          </a:solidFill>
          <a:ln w="31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729C">
                  <a:lumMod val="75000"/>
                </a:srgbClr>
              </a:solidFill>
              <a:effectLst/>
              <a:uLnTx/>
              <a:uFillTx/>
              <a:latin typeface="Verdana"/>
              <a:ea typeface="+mn-ea"/>
              <a:cs typeface="+mn-cs"/>
            </a:endParaRPr>
          </a:p>
        </p:txBody>
      </p:sp>
      <p:sp>
        <p:nvSpPr>
          <p:cNvPr id="13" name="TextBox 12">
            <a:extLst>
              <a:ext uri="{FF2B5EF4-FFF2-40B4-BE49-F238E27FC236}">
                <a16:creationId xmlns:a16="http://schemas.microsoft.com/office/drawing/2014/main" id="{E161A99D-226A-9BD0-A990-FE80DCB22E0A}"/>
              </a:ext>
            </a:extLst>
          </p:cNvPr>
          <p:cNvSpPr txBox="1"/>
          <p:nvPr/>
        </p:nvSpPr>
        <p:spPr>
          <a:xfrm>
            <a:off x="786237" y="1630584"/>
            <a:ext cx="10691361" cy="528927"/>
          </a:xfrm>
          <a:prstGeom prst="rect">
            <a:avLst/>
          </a:prstGeom>
          <a:noFill/>
        </p:spPr>
        <p:txBody>
          <a:bodyPr wrap="square" lIns="0" tIns="0" rIns="0" bIns="0" anchor="t">
            <a:spAutoFit/>
          </a:bodyPr>
          <a:lstStyle/>
          <a:p>
            <a:pPr marL="0" marR="0" lvl="0" indent="6350" algn="l" defTabSz="914400" rtl="0" eaLnBrk="1" fontAlgn="base" latinLnBrk="0" hangingPunct="1">
              <a:lnSpc>
                <a:spcPct val="110000"/>
              </a:lnSpc>
              <a:spcBef>
                <a:spcPct val="0"/>
              </a:spcBef>
              <a:spcAft>
                <a:spcPts val="600"/>
              </a:spcAft>
              <a:buClrTx/>
              <a:buSzTx/>
              <a:buFont typeface="Arial" panose="020B0604020202020204" pitchFamily="34" charset="0"/>
              <a:buNone/>
              <a:tabLst/>
              <a:defRPr/>
            </a:pPr>
            <a:r>
              <a:rPr kumimoji="0" lang="en-GB" sz="1400" b="0" i="0" u="none" strike="noStrike" kern="1200" cap="none" spc="0" normalizeH="0" baseline="0" noProof="0" dirty="0">
                <a:ln>
                  <a:noFill/>
                </a:ln>
                <a:solidFill>
                  <a:prstClr val="white"/>
                </a:solidFill>
                <a:effectLst/>
                <a:uLnTx/>
                <a:uFillTx/>
                <a:latin typeface="Verdana"/>
                <a:ea typeface="+mn-ea"/>
                <a:cs typeface="+mn-cs"/>
              </a:rPr>
              <a:t>Cut a strip from a length of the dressing, allowing you to put the strip between your forefinger and thumb. </a:t>
            </a:r>
          </a:p>
          <a:p>
            <a:pPr marL="0" marR="0" lvl="0" indent="6350" algn="l" defTabSz="914400" rtl="0" eaLnBrk="1" fontAlgn="base" latinLnBrk="0" hangingPunct="1">
              <a:lnSpc>
                <a:spcPct val="110000"/>
              </a:lnSpc>
              <a:spcBef>
                <a:spcPct val="0"/>
              </a:spcBef>
              <a:spcAft>
                <a:spcPts val="600"/>
              </a:spcAft>
              <a:buClrTx/>
              <a:buSzTx/>
              <a:buFont typeface="Arial" panose="020B0604020202020204" pitchFamily="34" charset="0"/>
              <a:buNone/>
              <a:tabLst/>
              <a:defRPr/>
            </a:pPr>
            <a:r>
              <a:rPr kumimoji="0" lang="en-GB" sz="1400" b="0" i="0" u="none" strike="noStrike" kern="1200" cap="none" spc="0" normalizeH="0" baseline="0" noProof="0" dirty="0">
                <a:ln>
                  <a:noFill/>
                </a:ln>
                <a:solidFill>
                  <a:prstClr val="white"/>
                </a:solidFill>
                <a:effectLst/>
                <a:uLnTx/>
                <a:uFillTx/>
                <a:latin typeface="Verdana"/>
                <a:ea typeface="+mn-ea"/>
                <a:cs typeface="+mn-cs"/>
              </a:rPr>
              <a:t>Rub the layers backwards and forwards with both hands to show they can move past each other.</a:t>
            </a:r>
          </a:p>
        </p:txBody>
      </p:sp>
      <p:pic>
        <p:nvPicPr>
          <p:cNvPr id="16" name="Picture 2" descr="A close-up of a person's hand&#10;&#10;Description automatically generated">
            <a:extLst>
              <a:ext uri="{FF2B5EF4-FFF2-40B4-BE49-F238E27FC236}">
                <a16:creationId xmlns:a16="http://schemas.microsoft.com/office/drawing/2014/main" id="{312B6356-5127-44E5-DBF8-55460A43BE7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63" t="5459" r="1490" b="22379"/>
          <a:stretch/>
        </p:blipFill>
        <p:spPr bwMode="auto">
          <a:xfrm>
            <a:off x="6229553" y="2584501"/>
            <a:ext cx="5087280" cy="1243485"/>
          </a:xfrm>
          <a:prstGeom prst="roundRect">
            <a:avLst>
              <a:gd name="adj" fmla="val 10114"/>
            </a:avLst>
          </a:prstGeom>
          <a:noFill/>
          <a:ln w="25400">
            <a:solidFill>
              <a:schemeClr val="bg1"/>
            </a:solidFill>
          </a:ln>
          <a:extLst>
            <a:ext uri="{909E8E84-426E-40DD-AFC4-6F175D3DCCD1}">
              <a14:hiddenFill xmlns:a14="http://schemas.microsoft.com/office/drawing/2010/main">
                <a:solidFill>
                  <a:srgbClr val="FFFFFF"/>
                </a:solidFill>
              </a14:hiddenFill>
            </a:ext>
          </a:extLst>
        </p:spPr>
      </p:pic>
      <p:pic>
        <p:nvPicPr>
          <p:cNvPr id="17" name="Picture 3" descr="A hand on a white piece of paper&#10;&#10;Description automatically generated">
            <a:extLst>
              <a:ext uri="{FF2B5EF4-FFF2-40B4-BE49-F238E27FC236}">
                <a16:creationId xmlns:a16="http://schemas.microsoft.com/office/drawing/2014/main" id="{52991F9A-F50F-03B5-2480-8D4FB484F1C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86" t="10848" r="3385" b="20646"/>
          <a:stretch/>
        </p:blipFill>
        <p:spPr bwMode="auto">
          <a:xfrm>
            <a:off x="786237" y="2584501"/>
            <a:ext cx="5087281" cy="1243485"/>
          </a:xfrm>
          <a:prstGeom prst="roundRect">
            <a:avLst>
              <a:gd name="adj" fmla="val 10842"/>
            </a:avLst>
          </a:prstGeom>
          <a:noFill/>
          <a:ln w="25400">
            <a:solidFill>
              <a:schemeClr val="bg1"/>
            </a:solidFill>
          </a:ln>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302AF8B3-A105-435B-8411-9B01692C9764}"/>
              </a:ext>
            </a:extLst>
          </p:cNvPr>
          <p:cNvSpPr txBox="1"/>
          <p:nvPr/>
        </p:nvSpPr>
        <p:spPr>
          <a:xfrm>
            <a:off x="786237" y="4075018"/>
            <a:ext cx="5087281" cy="688971"/>
          </a:xfrm>
          <a:prstGeom prst="rect">
            <a:avLst/>
          </a:prstGeom>
          <a:noFill/>
        </p:spPr>
        <p:txBody>
          <a:bodyPr wrap="square" lIns="0" tIns="0" rIns="0" bIns="0" anchor="t">
            <a:spAutoFit/>
          </a:bodyPr>
          <a:lstStyle/>
          <a:p>
            <a:pPr marL="0" marR="0" lvl="0" indent="6350" algn="l" defTabSz="914400" rtl="0" eaLnBrk="1" fontAlgn="base" latinLnBrk="0" hangingPunct="1">
              <a:lnSpc>
                <a:spcPct val="110000"/>
              </a:lnSpc>
              <a:spcBef>
                <a:spcPct val="0"/>
              </a:spcBef>
              <a:spcAft>
                <a:spcPts val="600"/>
              </a:spcAft>
              <a:buClrTx/>
              <a:buSzTx/>
              <a:buFont typeface="Arial" panose="020B0604020202020204" pitchFamily="34" charset="0"/>
              <a:buNone/>
              <a:tabLst/>
              <a:defRPr/>
            </a:pPr>
            <a:r>
              <a:rPr kumimoji="0" lang="en-GB" sz="1400" b="0" i="0" u="none" strike="noStrike" kern="1200" cap="none" spc="0" normalizeH="0" baseline="0" noProof="0" dirty="0">
                <a:ln>
                  <a:noFill/>
                </a:ln>
                <a:solidFill>
                  <a:prstClr val="white"/>
                </a:solidFill>
                <a:effectLst/>
                <a:uLnTx/>
                <a:uFillTx/>
                <a:latin typeface="Verdana"/>
                <a:ea typeface="+mn-ea"/>
                <a:cs typeface="+mn-cs"/>
              </a:rPr>
              <a:t>The design of the </a:t>
            </a:r>
            <a:r>
              <a:rPr kumimoji="0" lang="en-GB" sz="1400" b="1" i="0" u="none" strike="noStrike" kern="1200" cap="none" spc="0" normalizeH="0" baseline="0" noProof="0" dirty="0">
                <a:ln>
                  <a:noFill/>
                </a:ln>
                <a:solidFill>
                  <a:prstClr val="white"/>
                </a:solidFill>
                <a:effectLst/>
                <a:uLnTx/>
                <a:uFillTx/>
                <a:latin typeface="Verdana"/>
                <a:ea typeface="+mn-ea"/>
                <a:cs typeface="+mn-cs"/>
              </a:rPr>
              <a:t>ALLEVYN</a:t>
            </a:r>
            <a:r>
              <a:rPr kumimoji="0" lang="en-GB" sz="1400" b="1" i="0" u="none" strike="noStrike" kern="1200" cap="none" spc="0" normalizeH="0" baseline="30000" noProof="0" dirty="0">
                <a:ln>
                  <a:noFill/>
                </a:ln>
                <a:solidFill>
                  <a:prstClr val="white"/>
                </a:solidFill>
                <a:effectLst/>
                <a:uLnTx/>
                <a:uFillTx/>
                <a:latin typeface="Verdana" panose="020B0604030504040204" pitchFamily="34" charset="0"/>
                <a:ea typeface="Verdana" panose="020B0604030504040204" pitchFamily="34" charset="0"/>
              </a:rPr>
              <a:t>◊</a:t>
            </a:r>
            <a:r>
              <a:rPr kumimoji="0" lang="en-GB" sz="1400" b="1" i="0" u="none" strike="noStrike" kern="1200" cap="none" spc="0" normalizeH="0" baseline="0" noProof="0" dirty="0">
                <a:ln>
                  <a:noFill/>
                </a:ln>
                <a:solidFill>
                  <a:prstClr val="white"/>
                </a:solidFill>
                <a:effectLst/>
                <a:uLnTx/>
                <a:uFillTx/>
                <a:latin typeface="Verdana"/>
                <a:ea typeface="+mn-ea"/>
                <a:cs typeface="+mn-cs"/>
              </a:rPr>
              <a:t> LIFE Dressing</a:t>
            </a:r>
            <a:r>
              <a:rPr kumimoji="0" lang="en-GB" sz="1400" b="0" i="0" u="none" strike="noStrike" kern="1200" cap="none" spc="0" normalizeH="0" baseline="0" noProof="0" dirty="0">
                <a:ln>
                  <a:noFill/>
                </a:ln>
                <a:solidFill>
                  <a:prstClr val="white"/>
                </a:solidFill>
                <a:effectLst/>
                <a:uLnTx/>
                <a:uFillTx/>
                <a:latin typeface="Verdana"/>
                <a:ea typeface="+mn-ea"/>
                <a:cs typeface="+mn-cs"/>
              </a:rPr>
              <a:t> has independent layers which form the dressing pad — this allows movement to occur within the dressing.</a:t>
            </a:r>
            <a:r>
              <a:rPr kumimoji="0" lang="en-GB" sz="1400" b="0" i="0" u="none" strike="noStrike" kern="1200" cap="none" spc="0" normalizeH="0" baseline="30000" noProof="0" dirty="0">
                <a:ln>
                  <a:noFill/>
                </a:ln>
                <a:solidFill>
                  <a:prstClr val="white"/>
                </a:solidFill>
                <a:effectLst/>
                <a:uLnTx/>
                <a:uFillTx/>
                <a:latin typeface="Verdana"/>
                <a:ea typeface="+mn-ea"/>
                <a:cs typeface="+mn-cs"/>
              </a:rPr>
              <a:t>*6</a:t>
            </a:r>
            <a:endParaRPr kumimoji="0" lang="en-GB" sz="1400" b="0" i="0" u="none" strike="noStrike" kern="1200" cap="none" spc="0" normalizeH="0" baseline="30000" noProof="0" dirty="0">
              <a:ln>
                <a:noFill/>
              </a:ln>
              <a:solidFill>
                <a:prstClr val="white"/>
              </a:solidFill>
              <a:effectLst/>
              <a:uLnTx/>
              <a:uFillTx/>
              <a:latin typeface="Verdana" panose="020B0604030504040204" pitchFamily="34" charset="0"/>
              <a:ea typeface="+mn-ea"/>
              <a:cs typeface="+mn-cs"/>
            </a:endParaRPr>
          </a:p>
        </p:txBody>
      </p:sp>
      <p:sp>
        <p:nvSpPr>
          <p:cNvPr id="19" name="TextBox 18">
            <a:extLst>
              <a:ext uri="{FF2B5EF4-FFF2-40B4-BE49-F238E27FC236}">
                <a16:creationId xmlns:a16="http://schemas.microsoft.com/office/drawing/2014/main" id="{34BB1FF3-BCBC-FC1B-663C-660B2E425A59}"/>
              </a:ext>
            </a:extLst>
          </p:cNvPr>
          <p:cNvSpPr txBox="1"/>
          <p:nvPr/>
        </p:nvSpPr>
        <p:spPr>
          <a:xfrm>
            <a:off x="6227370" y="4075018"/>
            <a:ext cx="5087281" cy="1002903"/>
          </a:xfrm>
          <a:prstGeom prst="rect">
            <a:avLst/>
          </a:prstGeom>
          <a:noFill/>
        </p:spPr>
        <p:txBody>
          <a:bodyPr wrap="square" lIns="0" tIns="0" rIns="0" bIns="0" anchor="t">
            <a:spAutoFit/>
          </a:bodyPr>
          <a:lstStyle/>
          <a:p>
            <a:pPr marL="0" marR="0" lvl="0" indent="6350" algn="l" defTabSz="914400" rtl="0" eaLnBrk="1" fontAlgn="base" latinLnBrk="0" hangingPunct="1">
              <a:lnSpc>
                <a:spcPct val="110000"/>
              </a:lnSpc>
              <a:spcBef>
                <a:spcPct val="0"/>
              </a:spcBef>
              <a:spcAft>
                <a:spcPts val="600"/>
              </a:spcAft>
              <a:buClrTx/>
              <a:buSzTx/>
              <a:buFont typeface="Arial" panose="020B0604020202020204" pitchFamily="34" charset="0"/>
              <a:buNone/>
              <a:tabLst/>
              <a:defRPr/>
            </a:pPr>
            <a:r>
              <a:rPr lang="en-GB" sz="1400" dirty="0">
                <a:solidFill>
                  <a:prstClr val="white"/>
                </a:solidFill>
                <a:latin typeface="Verdana"/>
              </a:rPr>
              <a:t>For some competitor dressings, t</a:t>
            </a:r>
            <a:r>
              <a:rPr kumimoji="0" lang="en-GB" sz="1400" b="0" i="0" u="none" strike="noStrike" kern="1200" cap="none" spc="0" normalizeH="0" baseline="0" noProof="0" dirty="0">
                <a:ln>
                  <a:noFill/>
                </a:ln>
                <a:solidFill>
                  <a:prstClr val="white"/>
                </a:solidFill>
                <a:effectLst/>
                <a:uLnTx/>
                <a:uFillTx/>
                <a:latin typeface="Verdana"/>
                <a:ea typeface="+mn-ea"/>
                <a:cs typeface="+mn-cs"/>
              </a:rPr>
              <a:t>he layers of the dressing pad are bonded together and do not allow the same movement.</a:t>
            </a:r>
            <a:r>
              <a:rPr lang="en-GB" sz="1400" baseline="30000" dirty="0">
                <a:solidFill>
                  <a:prstClr val="white"/>
                </a:solidFill>
                <a:latin typeface="Verdana"/>
              </a:rPr>
              <a:t>15</a:t>
            </a:r>
            <a:endParaRPr kumimoji="0" lang="en-GB" sz="1400" b="0" i="0" u="none" strike="noStrike" kern="1200" cap="none" spc="0" normalizeH="0" baseline="0" noProof="0" dirty="0">
              <a:ln>
                <a:noFill/>
              </a:ln>
              <a:solidFill>
                <a:prstClr val="white"/>
              </a:solidFill>
              <a:effectLst/>
              <a:uLnTx/>
              <a:uFillTx/>
              <a:latin typeface="Verdana"/>
              <a:ea typeface="+mn-ea"/>
              <a:cs typeface="+mn-cs"/>
            </a:endParaRPr>
          </a:p>
          <a:p>
            <a:pPr marL="0" marR="0" lvl="0" indent="6350" algn="l" defTabSz="914400" rtl="0" eaLnBrk="1" fontAlgn="base" latinLnBrk="0" hangingPunct="1">
              <a:lnSpc>
                <a:spcPct val="110000"/>
              </a:lnSpc>
              <a:spcBef>
                <a:spcPct val="0"/>
              </a:spcBef>
              <a:spcAft>
                <a:spcPts val="600"/>
              </a:spcAft>
              <a:buClrTx/>
              <a:buSzTx/>
              <a:buFont typeface="Arial" panose="020B0604020202020204" pitchFamily="34" charset="0"/>
              <a:buNone/>
              <a:tabLst/>
              <a:defRPr/>
            </a:pPr>
            <a:endParaRPr kumimoji="0" lang="en-GB" sz="1400" b="0" i="0" u="none" strike="noStrike" kern="1200" cap="none" spc="0" normalizeH="0" baseline="0" noProof="0" dirty="0">
              <a:ln>
                <a:noFill/>
              </a:ln>
              <a:solidFill>
                <a:prstClr val="white"/>
              </a:solidFill>
              <a:effectLst/>
              <a:uLnTx/>
              <a:uFillTx/>
              <a:latin typeface="Verdana"/>
              <a:ea typeface="+mn-ea"/>
              <a:cs typeface="+mn-cs"/>
            </a:endParaRPr>
          </a:p>
        </p:txBody>
      </p:sp>
      <p:sp>
        <p:nvSpPr>
          <p:cNvPr id="5" name="TextBox 4">
            <a:extLst>
              <a:ext uri="{FF2B5EF4-FFF2-40B4-BE49-F238E27FC236}">
                <a16:creationId xmlns:a16="http://schemas.microsoft.com/office/drawing/2014/main" id="{014ED999-D636-CC2F-53D6-08EAE7A5C32C}"/>
              </a:ext>
            </a:extLst>
          </p:cNvPr>
          <p:cNvSpPr txBox="1"/>
          <p:nvPr/>
        </p:nvSpPr>
        <p:spPr>
          <a:xfrm>
            <a:off x="360000" y="6415200"/>
            <a:ext cx="2250696" cy="123111"/>
          </a:xfrm>
          <a:prstGeom prst="rect">
            <a:avLst/>
          </a:prstGeom>
          <a:noFill/>
        </p:spPr>
        <p:txBody>
          <a:bodyPr wrap="square" lIns="0" tIns="0" rIns="0" bIns="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800" b="0" i="0" u="none" strike="noStrike" kern="1200" cap="none" spc="0" normalizeH="0" baseline="0" noProof="0" dirty="0">
                <a:ln>
                  <a:noFill/>
                </a:ln>
                <a:solidFill>
                  <a:srgbClr val="404043">
                    <a:lumMod val="60000"/>
                    <a:lumOff val="40000"/>
                  </a:srgbClr>
                </a:solidFill>
                <a:effectLst/>
                <a:uLnTx/>
                <a:uFillTx/>
                <a:latin typeface="Verdana" panose="020B0604030504040204" pitchFamily="34" charset="0"/>
                <a:ea typeface="+mn-ea"/>
                <a:cs typeface="+mn-cs"/>
              </a:rPr>
              <a:t>*As demonstrated in vitro</a:t>
            </a:r>
          </a:p>
        </p:txBody>
      </p:sp>
    </p:spTree>
    <p:extLst>
      <p:ext uri="{BB962C8B-B14F-4D97-AF65-F5344CB8AC3E}">
        <p14:creationId xmlns:p14="http://schemas.microsoft.com/office/powerpoint/2010/main" val="2580334498"/>
      </p:ext>
    </p:extLst>
  </p:cSld>
  <p:clrMapOvr>
    <a:masterClrMapping/>
  </p:clrMapOvr>
</p:sld>
</file>

<file path=ppt/theme/theme1.xml><?xml version="1.0" encoding="utf-8"?>
<a:theme xmlns:a="http://schemas.openxmlformats.org/drawingml/2006/main" name="SN^M200">
  <a:themeElements>
    <a:clrScheme name="S&amp;N 2019 A">
      <a:dk1>
        <a:srgbClr val="404043"/>
      </a:dk1>
      <a:lt1>
        <a:sysClr val="window" lastClr="FFFFFF"/>
      </a:lt1>
      <a:dk2>
        <a:srgbClr val="FF9E18"/>
      </a:dk2>
      <a:lt2>
        <a:srgbClr val="F2D007"/>
      </a:lt2>
      <a:accent1>
        <a:srgbClr val="00729C"/>
      </a:accent1>
      <a:accent2>
        <a:srgbClr val="C31F16"/>
      </a:accent2>
      <a:accent3>
        <a:srgbClr val="B4BC00"/>
      </a:accent3>
      <a:accent4>
        <a:srgbClr val="D774AE"/>
      </a:accent4>
      <a:accent5>
        <a:srgbClr val="78C3ED"/>
      </a:accent5>
      <a:accent6>
        <a:srgbClr val="BF8A5A"/>
      </a:accent6>
      <a:hlink>
        <a:srgbClr val="0563C1"/>
      </a:hlink>
      <a:folHlink>
        <a:srgbClr val="954F72"/>
      </a:folHlink>
    </a:clrScheme>
    <a:fontScheme name="S&amp;N 2019">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35739C"/>
        </a:solidFill>
        <a:ln w="3175">
          <a:solidFill>
            <a:srgbClr val="35739C"/>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5"/>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smtClean="0"/>
        </a:defPPr>
      </a:lstStyle>
    </a:txDef>
  </a:objectDefaults>
  <a:extraClrSchemeLst/>
  <a:extLst>
    <a:ext uri="{05A4C25C-085E-4340-85A3-A5531E510DB2}">
      <thm15:themeFamily xmlns:thm15="http://schemas.microsoft.com/office/thememl/2012/main" name="S+N_AWM_WOUND_POWERPOINT_TEMPLATE_LR.pptx" id="{6CA0D19D-DCFD-9742-9891-91C4FC09F22C}" vid="{14B593D0-3837-8D48-9056-D2D49D327E8F}"/>
    </a:ext>
  </a:extLst>
</a:theme>
</file>

<file path=ppt/theme/theme2.xml><?xml version="1.0" encoding="utf-8"?>
<a:theme xmlns:a="http://schemas.openxmlformats.org/drawingml/2006/main" name="1_SN^M200">
  <a:themeElements>
    <a:clrScheme name="S&amp;N 2019 A">
      <a:dk1>
        <a:srgbClr val="404043"/>
      </a:dk1>
      <a:lt1>
        <a:sysClr val="window" lastClr="FFFFFF"/>
      </a:lt1>
      <a:dk2>
        <a:srgbClr val="FF9E18"/>
      </a:dk2>
      <a:lt2>
        <a:srgbClr val="F2D007"/>
      </a:lt2>
      <a:accent1>
        <a:srgbClr val="00729C"/>
      </a:accent1>
      <a:accent2>
        <a:srgbClr val="C31F16"/>
      </a:accent2>
      <a:accent3>
        <a:srgbClr val="B4BC00"/>
      </a:accent3>
      <a:accent4>
        <a:srgbClr val="D774AE"/>
      </a:accent4>
      <a:accent5>
        <a:srgbClr val="78C3ED"/>
      </a:accent5>
      <a:accent6>
        <a:srgbClr val="BF8A5A"/>
      </a:accent6>
      <a:hlink>
        <a:srgbClr val="0563C1"/>
      </a:hlink>
      <a:folHlink>
        <a:srgbClr val="954F72"/>
      </a:folHlink>
    </a:clrScheme>
    <a:fontScheme name="S&amp;N 2019">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35739C"/>
        </a:solidFill>
        <a:ln w="3175">
          <a:solidFill>
            <a:srgbClr val="35739C"/>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5"/>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smtClean="0"/>
        </a:defPPr>
      </a:lstStyle>
    </a:txDef>
  </a:objectDefaults>
  <a:extraClrSchemeLst/>
  <a:extLst>
    <a:ext uri="{05A4C25C-085E-4340-85A3-A5531E510DB2}">
      <thm15:themeFamily xmlns:thm15="http://schemas.microsoft.com/office/thememl/2012/main" name="Shaping-what's-possible-together-template-FINAL.pptx" id="{FFD9536F-CCDE-2E41-9467-06955A08336D}" vid="{2243731F-1433-9546-926B-1788A036DD6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807</TotalTime>
  <Words>1574</Words>
  <Application>Microsoft Office PowerPoint</Application>
  <PresentationFormat>Widescreen</PresentationFormat>
  <Paragraphs>108</Paragraphs>
  <Slides>12</Slides>
  <Notes>6</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12</vt:i4>
      </vt:variant>
    </vt:vector>
  </HeadingPairs>
  <TitlesOfParts>
    <vt:vector size="19" baseType="lpstr">
      <vt:lpstr>Arial</vt:lpstr>
      <vt:lpstr>Calibri</vt:lpstr>
      <vt:lpstr>Helvetica</vt:lpstr>
      <vt:lpstr>Lato</vt:lpstr>
      <vt:lpstr>Verdana</vt:lpstr>
      <vt:lpstr>SN^M200</vt:lpstr>
      <vt:lpstr>1_SN^M200</vt:lpstr>
      <vt:lpstr>PowerPoint Presentation</vt:lpstr>
      <vt:lpstr>Introduction</vt:lpstr>
      <vt:lpstr>Pressure injuries</vt:lpstr>
      <vt:lpstr>The impact of pressure injuries</vt:lpstr>
      <vt:lpstr>Guideline recommendations</vt:lpstr>
      <vt:lpstr>ALLEVYN◊ LIFE Dressing layers sliding movement</vt:lpstr>
      <vt:lpstr>The independent layers of ALLEVYN◊ LIFE Dressing</vt:lpstr>
      <vt:lpstr>PowerPoint Presentation</vt:lpstr>
      <vt:lpstr>Competitor comparison</vt:lpstr>
      <vt:lpstr>PowerPoint Presentation</vt:lpstr>
      <vt:lpstr>References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Markle, Hannah</dc:creator>
  <cp:lastModifiedBy>Dowdall, Scott</cp:lastModifiedBy>
  <cp:revision>8</cp:revision>
  <cp:lastPrinted>2024-04-04T15:49:54Z</cp:lastPrinted>
  <dcterms:created xsi:type="dcterms:W3CDTF">2024-02-18T21:08:55Z</dcterms:created>
  <dcterms:modified xsi:type="dcterms:W3CDTF">2025-05-01T02:37:33Z</dcterms:modified>
</cp:coreProperties>
</file>