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114" d="100"/>
          <a:sy n="114" d="100"/>
        </p:scale>
        <p:origin x="474" y="84"/>
      </p:cViewPr>
      <p:guideLst/>
    </p:cSldViewPr>
  </p:slideViewPr>
  <p:notesTextViewPr>
    <p:cViewPr>
      <p:scale>
        <a:sx n="3" d="2"/>
        <a:sy n="3" d="2"/>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87BF404-91A4-6FBB-8C7A-F06920D8F8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16F9B78-9C05-982F-7B04-8B475EFFEC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27BA1-112F-4518-B3C6-44ED1AC677F7}" type="datetimeFigureOut">
              <a:rPr kumimoji="1" lang="ja-JP" altLang="en-US" smtClean="0"/>
              <a:t>2024/11/11</a:t>
            </a:fld>
            <a:endParaRPr kumimoji="1" lang="ja-JP" altLang="en-US"/>
          </a:p>
        </p:txBody>
      </p:sp>
      <p:sp>
        <p:nvSpPr>
          <p:cNvPr id="4" name="フッター プレースホルダー 3">
            <a:extLst>
              <a:ext uri="{FF2B5EF4-FFF2-40B4-BE49-F238E27FC236}">
                <a16:creationId xmlns:a16="http://schemas.microsoft.com/office/drawing/2014/main" id="{F42718F7-C184-BC6F-3C79-F98E84C514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E346D40-CA4A-673A-2CFF-C1C492FD2F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D4830B-703D-4A38-BD0B-2EFBCC680F0E}" type="slidenum">
              <a:rPr kumimoji="1" lang="ja-JP" altLang="en-US" smtClean="0"/>
              <a:t>‹#›</a:t>
            </a:fld>
            <a:endParaRPr kumimoji="1" lang="ja-JP" altLang="en-US"/>
          </a:p>
        </p:txBody>
      </p:sp>
    </p:spTree>
    <p:extLst>
      <p:ext uri="{BB962C8B-B14F-4D97-AF65-F5344CB8AC3E}">
        <p14:creationId xmlns:p14="http://schemas.microsoft.com/office/powerpoint/2010/main" val="21816365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bg2">
            <a:lumMod val="25000"/>
          </a:schemeClr>
        </a:solidFill>
        <a:effectLst/>
      </p:bgPr>
    </p:bg>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8E6DC4C5-3371-D954-F3A3-EC2727E137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
            <a:ext cx="12192000" cy="6858313"/>
          </a:xfrm>
          <a:prstGeom prst="rect">
            <a:avLst/>
          </a:prstGeom>
        </p:spPr>
      </p:pic>
      <p:pic>
        <p:nvPicPr>
          <p:cNvPr id="10" name="図 9">
            <a:extLst>
              <a:ext uri="{FF2B5EF4-FFF2-40B4-BE49-F238E27FC236}">
                <a16:creationId xmlns:a16="http://schemas.microsoft.com/office/drawing/2014/main" id="{97E87D8F-826F-CE18-24B7-5F64161B22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64469" y="262635"/>
            <a:ext cx="2505461" cy="338329"/>
          </a:xfrm>
          <a:prstGeom prst="rect">
            <a:avLst/>
          </a:prstGeom>
        </p:spPr>
      </p:pic>
      <p:pic>
        <p:nvPicPr>
          <p:cNvPr id="14" name="図 13">
            <a:extLst>
              <a:ext uri="{FF2B5EF4-FFF2-40B4-BE49-F238E27FC236}">
                <a16:creationId xmlns:a16="http://schemas.microsoft.com/office/drawing/2014/main" id="{719C60F3-28B5-91EB-06A6-5D1BF904BA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9924" y="316976"/>
            <a:ext cx="5249111" cy="371888"/>
          </a:xfrm>
          <a:prstGeom prst="rect">
            <a:avLst/>
          </a:prstGeom>
        </p:spPr>
      </p:pic>
      <p:pic>
        <p:nvPicPr>
          <p:cNvPr id="18" name="図 17">
            <a:extLst>
              <a:ext uri="{FF2B5EF4-FFF2-40B4-BE49-F238E27FC236}">
                <a16:creationId xmlns:a16="http://schemas.microsoft.com/office/drawing/2014/main" id="{EAED44D0-6C2D-AEFA-B21F-F68F555E43C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1559" y="644290"/>
            <a:ext cx="4328878" cy="369861"/>
          </a:xfrm>
          <a:prstGeom prst="rect">
            <a:avLst/>
          </a:prstGeom>
        </p:spPr>
      </p:pic>
      <p:sp>
        <p:nvSpPr>
          <p:cNvPr id="2" name="テキスト ボックス 1">
            <a:extLst>
              <a:ext uri="{FF2B5EF4-FFF2-40B4-BE49-F238E27FC236}">
                <a16:creationId xmlns:a16="http://schemas.microsoft.com/office/drawing/2014/main" id="{CD3C4087-ED52-E711-B304-D54355AA129D}"/>
              </a:ext>
            </a:extLst>
          </p:cNvPr>
          <p:cNvSpPr txBox="1"/>
          <p:nvPr userDrawn="1"/>
        </p:nvSpPr>
        <p:spPr>
          <a:xfrm>
            <a:off x="0" y="5648961"/>
            <a:ext cx="10997584" cy="1289584"/>
          </a:xfrm>
          <a:prstGeom prst="rect">
            <a:avLst/>
          </a:prstGeom>
          <a:noFill/>
        </p:spPr>
        <p:txBody>
          <a:bodyPr wrap="square" rtlCol="0">
            <a:spAutoFit/>
          </a:bodyPr>
          <a:lstStyle/>
          <a:p>
            <a:r>
              <a:rPr kumimoji="1" lang="en-US" altLang="ja-JP" sz="700" b="0" dirty="0">
                <a:solidFill>
                  <a:schemeClr val="bg1">
                    <a:lumMod val="85000"/>
                  </a:schemeClr>
                </a:solidFill>
                <a:latin typeface="Noto Sans CJK JP Black" panose="020B0A00000000000000" pitchFamily="34" charset="-128"/>
                <a:ea typeface="Noto Sans CJK JP Black" panose="020B0A00000000000000" pitchFamily="34" charset="-128"/>
              </a:rPr>
              <a:t>3D</a:t>
            </a:r>
            <a:r>
              <a:rPr kumimoji="1" lang="ja-JP" altLang="en-US" sz="700" b="0" dirty="0">
                <a:solidFill>
                  <a:schemeClr val="bg1">
                    <a:lumMod val="85000"/>
                  </a:schemeClr>
                </a:solidFill>
                <a:latin typeface="Noto Sans CJK JP Black" panose="020B0A00000000000000" pitchFamily="34" charset="-128"/>
                <a:ea typeface="Noto Sans CJK JP Black" panose="020B0A00000000000000" pitchFamily="34" charset="-128"/>
              </a:rPr>
              <a:t>モデル利用条件</a:t>
            </a:r>
            <a:endParaRPr kumimoji="1" lang="en-US" altLang="ja-JP" sz="700" b="0" dirty="0">
              <a:solidFill>
                <a:schemeClr val="bg1">
                  <a:lumMod val="85000"/>
                </a:schemeClr>
              </a:solidFill>
              <a:latin typeface="Noto Sans CJK JP Black" panose="020B0A00000000000000" pitchFamily="34" charset="-128"/>
              <a:ea typeface="Noto Sans CJK JP Black" panose="020B0A00000000000000" pitchFamily="34" charset="-128"/>
            </a:endParaRPr>
          </a:p>
          <a:p>
            <a:pPr marL="0" indent="0">
              <a:lnSpc>
                <a:spcPct val="120000"/>
              </a:lnSpc>
              <a:buNone/>
            </a:pPr>
            <a:r>
              <a:rPr kumimoji="1"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rPr>
              <a:t>3D</a:t>
            </a:r>
            <a:r>
              <a:rPr kumimoji="1"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モデルを含む本スライド（以下、「本素材」と</a:t>
            </a:r>
            <a:r>
              <a:rPr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言い</a:t>
            </a:r>
            <a:r>
              <a:rPr kumimoji="1"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ます）の著作権はスミス・アンド・ネフュー株式会社に帰属します。</a:t>
            </a:r>
            <a:r>
              <a:rPr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本素材は当社からのクイズにお答えいただいた方へ無料で配布をしておりますが、以下の利用条件に同意のうえでご使用をお願い致します。</a:t>
            </a:r>
            <a:endParaRPr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endParaRPr>
          </a:p>
          <a:p>
            <a:pPr marL="0" indent="0">
              <a:lnSpc>
                <a:spcPct val="120000"/>
              </a:lnSpc>
              <a:buFont typeface="+mj-lt"/>
              <a:buNone/>
            </a:pPr>
            <a:r>
              <a:rPr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rPr>
              <a:t>1.</a:t>
            </a:r>
            <a:r>
              <a:rPr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本素材については、当社製品等に関する医療従事者等への教育、啓蒙の範囲に限定してご活用ください。この範囲を超えて利用する場合には当社の事前の明示的な承諾を必要とします。</a:t>
            </a:r>
            <a:endParaRPr kumimoji="1"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endParaRPr>
          </a:p>
          <a:p>
            <a:pPr marL="0" indent="0">
              <a:lnSpc>
                <a:spcPct val="120000"/>
              </a:lnSpc>
              <a:buFont typeface="+mj-lt"/>
              <a:buNone/>
            </a:pPr>
            <a:r>
              <a:rPr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rPr>
              <a:t>2.</a:t>
            </a:r>
            <a:r>
              <a:rPr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本素材の内容について過度な変更、加工、追加または削除をしないでください。</a:t>
            </a:r>
            <a:endParaRPr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endParaRPr>
          </a:p>
          <a:p>
            <a:pPr marL="0" indent="0">
              <a:lnSpc>
                <a:spcPct val="120000"/>
              </a:lnSpc>
              <a:buFont typeface="+mj-lt"/>
              <a:buNone/>
            </a:pPr>
            <a:r>
              <a:rPr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rPr>
              <a:t>3.</a:t>
            </a:r>
            <a:r>
              <a:rPr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以下のいずれかまたは複数の行為は禁止されております。</a:t>
            </a:r>
            <a:endParaRPr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endParaRPr>
          </a:p>
          <a:p>
            <a:pPr marL="0" indent="0">
              <a:lnSpc>
                <a:spcPct val="120000"/>
              </a:lnSpc>
              <a:buFont typeface="+mj-lt"/>
              <a:buNone/>
            </a:pPr>
            <a:r>
              <a:rPr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　　</a:t>
            </a:r>
            <a:r>
              <a:rPr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rPr>
              <a:t>1.</a:t>
            </a:r>
            <a:r>
              <a:rPr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当社または第三者に不利益、損害を与え、または与えるおそれのある行為</a:t>
            </a:r>
            <a:endParaRPr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endParaRPr>
          </a:p>
          <a:p>
            <a:pPr marL="0" indent="0">
              <a:lnSpc>
                <a:spcPct val="120000"/>
              </a:lnSpc>
              <a:buFont typeface="+mj-lt"/>
              <a:buNone/>
            </a:pPr>
            <a:r>
              <a:rPr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　　</a:t>
            </a:r>
            <a:r>
              <a:rPr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rPr>
              <a:t>2.</a:t>
            </a:r>
            <a:r>
              <a:rPr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当社製品、サービスを誹謗・中傷する行為、またはそのおそれのある行為</a:t>
            </a:r>
            <a:endParaRPr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endParaRPr>
          </a:p>
          <a:p>
            <a:pPr marL="0" indent="0">
              <a:lnSpc>
                <a:spcPct val="120000"/>
              </a:lnSpc>
              <a:buFont typeface="+mj-lt"/>
              <a:buNone/>
            </a:pPr>
            <a:r>
              <a:rPr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　　</a:t>
            </a:r>
            <a:r>
              <a:rPr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rPr>
              <a:t>3.</a:t>
            </a:r>
            <a:r>
              <a:rPr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公序良俗、社会倫理に反するなど、当社の信用、品位を損なう行為、またはそのおそれのある行為</a:t>
            </a:r>
            <a:endParaRPr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endParaRPr>
          </a:p>
          <a:p>
            <a:pPr marL="0" indent="0">
              <a:lnSpc>
                <a:spcPct val="120000"/>
              </a:lnSpc>
              <a:buFont typeface="+mj-lt"/>
              <a:buNone/>
            </a:pPr>
            <a:r>
              <a:rPr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　　</a:t>
            </a:r>
            <a:r>
              <a:rPr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rPr>
              <a:t>4.</a:t>
            </a:r>
            <a:r>
              <a:rPr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法律、法令もしくは条令に違反する行為、またはそのおそれのある行為</a:t>
            </a:r>
            <a:endParaRPr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endParaRPr>
          </a:p>
          <a:p>
            <a:pPr marL="0" indent="0">
              <a:lnSpc>
                <a:spcPct val="120000"/>
              </a:lnSpc>
              <a:buFont typeface="+mj-lt"/>
              <a:buNone/>
            </a:pPr>
            <a:r>
              <a:rPr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　　</a:t>
            </a:r>
            <a:r>
              <a:rPr lang="en-US" altLang="ja-JP" sz="600" dirty="0">
                <a:solidFill>
                  <a:schemeClr val="bg1">
                    <a:lumMod val="85000"/>
                  </a:schemeClr>
                </a:solidFill>
                <a:latin typeface="Noto Sans CJK JP Regular" panose="020B0500000000000000" pitchFamily="34" charset="-128"/>
                <a:ea typeface="Noto Sans CJK JP Regular" panose="020B0500000000000000" pitchFamily="34" charset="-128"/>
              </a:rPr>
              <a:t>5.</a:t>
            </a:r>
            <a:r>
              <a:rPr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rPr>
              <a:t>その他、当社が不適切と判断する行為</a:t>
            </a:r>
          </a:p>
          <a:p>
            <a:endParaRPr kumimoji="1" lang="ja-JP" altLang="en-US" sz="600" dirty="0">
              <a:solidFill>
                <a:schemeClr val="bg1">
                  <a:lumMod val="85000"/>
                </a:schemeClr>
              </a:solidFill>
              <a:latin typeface="Noto Sans CJK JP Regular" panose="020B0500000000000000" pitchFamily="34" charset="-128"/>
              <a:ea typeface="Noto Sans CJK JP Regular" panose="020B0500000000000000" pitchFamily="34" charset="-128"/>
            </a:endParaRPr>
          </a:p>
        </p:txBody>
      </p:sp>
      <p:sp>
        <p:nvSpPr>
          <p:cNvPr id="3" name="テキスト ボックス 2">
            <a:extLst>
              <a:ext uri="{FF2B5EF4-FFF2-40B4-BE49-F238E27FC236}">
                <a16:creationId xmlns:a16="http://schemas.microsoft.com/office/drawing/2014/main" id="{E74E6208-1EBF-37A5-992D-0394F9F7C015}"/>
              </a:ext>
            </a:extLst>
          </p:cNvPr>
          <p:cNvSpPr txBox="1"/>
          <p:nvPr userDrawn="1"/>
        </p:nvSpPr>
        <p:spPr>
          <a:xfrm>
            <a:off x="9713226" y="6425739"/>
            <a:ext cx="2416046" cy="369332"/>
          </a:xfrm>
          <a:prstGeom prst="rect">
            <a:avLst/>
          </a:prstGeom>
          <a:noFill/>
        </p:spPr>
        <p:txBody>
          <a:bodyPr wrap="none" rtlCol="0">
            <a:spAutoFit/>
          </a:bodyPr>
          <a:lstStyle/>
          <a:p>
            <a:pPr algn="r"/>
            <a:r>
              <a:rPr kumimoji="1" lang="ja-JP" altLang="en-US" sz="600" dirty="0">
                <a:solidFill>
                  <a:schemeClr val="bg1"/>
                </a:solidFill>
                <a:latin typeface="Noto Sans CJK JP Thin" panose="020B0200000000000000" pitchFamily="34" charset="-128"/>
                <a:ea typeface="Noto Sans CJK JP Thin" panose="020B0200000000000000" pitchFamily="34" charset="-128"/>
              </a:rPr>
              <a:t>スミス・アンド・ネフュー株式会社　スポーツメディスン事業部</a:t>
            </a:r>
            <a:endParaRPr kumimoji="1" lang="en-US" altLang="ja-JP" sz="600" dirty="0">
              <a:solidFill>
                <a:schemeClr val="bg1"/>
              </a:solidFill>
              <a:latin typeface="Noto Sans CJK JP Thin" panose="020B0200000000000000" pitchFamily="34" charset="-128"/>
              <a:ea typeface="Noto Sans CJK JP Thin" panose="020B0200000000000000" pitchFamily="34" charset="-128"/>
            </a:endParaRPr>
          </a:p>
          <a:p>
            <a:pPr algn="r"/>
            <a:r>
              <a:rPr kumimoji="1" lang="en-US" altLang="ja-JP" sz="600" dirty="0">
                <a:solidFill>
                  <a:schemeClr val="bg1"/>
                </a:solidFill>
                <a:latin typeface="Noto Sans CJK JP Thin" panose="020B0200000000000000" pitchFamily="34" charset="-128"/>
                <a:ea typeface="Noto Sans CJK JP Thin" panose="020B0200000000000000" pitchFamily="34" charset="-128"/>
              </a:rPr>
              <a:t>https://smith-nephew.com/jp-jp</a:t>
            </a:r>
          </a:p>
          <a:p>
            <a:pPr algn="r"/>
            <a:r>
              <a:rPr kumimoji="1" lang="en-US" altLang="ja-JP" sz="600" dirty="0">
                <a:solidFill>
                  <a:schemeClr val="bg1"/>
                </a:solidFill>
                <a:latin typeface="Noto Sans CJK JP Thin" panose="020B0200000000000000" pitchFamily="34" charset="-128"/>
                <a:ea typeface="Noto Sans CJK JP Thin" panose="020B0200000000000000" pitchFamily="34" charset="-128"/>
              </a:rPr>
              <a:t>©2024 </a:t>
            </a:r>
            <a:r>
              <a:rPr kumimoji="1" lang="en-US" altLang="ja-JP" sz="600" dirty="0" err="1">
                <a:solidFill>
                  <a:schemeClr val="bg1"/>
                </a:solidFill>
                <a:latin typeface="Noto Sans CJK JP Thin" panose="020B0200000000000000" pitchFamily="34" charset="-128"/>
                <a:ea typeface="Noto Sans CJK JP Thin" panose="020B0200000000000000" pitchFamily="34" charset="-128"/>
              </a:rPr>
              <a:t>Smith+Nephew</a:t>
            </a:r>
            <a:r>
              <a:rPr kumimoji="1" lang="en-US" altLang="ja-JP" sz="600" dirty="0">
                <a:solidFill>
                  <a:schemeClr val="bg1"/>
                </a:solidFill>
                <a:latin typeface="Noto Sans CJK JP Thin" panose="020B0200000000000000" pitchFamily="34" charset="-128"/>
                <a:ea typeface="Noto Sans CJK JP Thin" panose="020B0200000000000000" pitchFamily="34" charset="-128"/>
              </a:rPr>
              <a:t> KK</a:t>
            </a:r>
            <a:endParaRPr kumimoji="1" lang="ja-JP" altLang="en-US" sz="600" dirty="0">
              <a:solidFill>
                <a:schemeClr val="bg1"/>
              </a:solidFill>
              <a:latin typeface="Noto Sans CJK JP Thin" panose="020B0200000000000000" pitchFamily="34" charset="-128"/>
              <a:ea typeface="Noto Sans CJK JP Thin" panose="020B0200000000000000" pitchFamily="34" charset="-128"/>
            </a:endParaRPr>
          </a:p>
        </p:txBody>
      </p:sp>
      <p:pic>
        <p:nvPicPr>
          <p:cNvPr id="5" name="図 4">
            <a:extLst>
              <a:ext uri="{FF2B5EF4-FFF2-40B4-BE49-F238E27FC236}">
                <a16:creationId xmlns:a16="http://schemas.microsoft.com/office/drawing/2014/main" id="{5B6DE910-5FAF-5963-2135-59132E41422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76758" y="666294"/>
            <a:ext cx="2003366" cy="384008"/>
          </a:xfrm>
          <a:prstGeom prst="rect">
            <a:avLst/>
          </a:prstGeom>
        </p:spPr>
      </p:pic>
    </p:spTree>
    <p:extLst>
      <p:ext uri="{BB962C8B-B14F-4D97-AF65-F5344CB8AC3E}">
        <p14:creationId xmlns:p14="http://schemas.microsoft.com/office/powerpoint/2010/main" val="180658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706523-67A4-5D10-4438-CF5B6E0AB2E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C7CDAA5-54A6-EB07-E996-386281CF322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DB6970-7B0C-11E4-C278-4B314FDD2BD6}"/>
              </a:ext>
            </a:extLst>
          </p:cNvPr>
          <p:cNvSpPr>
            <a:spLocks noGrp="1"/>
          </p:cNvSpPr>
          <p:nvPr>
            <p:ph type="dt" sz="half" idx="10"/>
          </p:nvPr>
        </p:nvSpPr>
        <p:spPr/>
        <p:txBody>
          <a:bodyPr/>
          <a:lstStyle/>
          <a:p>
            <a:fld id="{D6694071-D7C9-42C9-AE72-4DC72971DB01}" type="datetimeFigureOut">
              <a:rPr kumimoji="1" lang="ja-JP" altLang="en-US" smtClean="0"/>
              <a:t>2024/11/11</a:t>
            </a:fld>
            <a:endParaRPr kumimoji="1" lang="ja-JP" altLang="en-US"/>
          </a:p>
        </p:txBody>
      </p:sp>
      <p:sp>
        <p:nvSpPr>
          <p:cNvPr id="5" name="フッター プレースホルダー 4">
            <a:extLst>
              <a:ext uri="{FF2B5EF4-FFF2-40B4-BE49-F238E27FC236}">
                <a16:creationId xmlns:a16="http://schemas.microsoft.com/office/drawing/2014/main" id="{2E28FD39-E705-8F6E-7D78-E2091D6EA6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8A7967-87E8-A13D-8D21-6E46A252DC8F}"/>
              </a:ext>
            </a:extLst>
          </p:cNvPr>
          <p:cNvSpPr>
            <a:spLocks noGrp="1"/>
          </p:cNvSpPr>
          <p:nvPr>
            <p:ph type="sldNum" sz="quarter" idx="12"/>
          </p:nvPr>
        </p:nvSpPr>
        <p:spPr/>
        <p:txBody>
          <a:bodyPr/>
          <a:lstStyle/>
          <a:p>
            <a:fld id="{63FCDA73-158E-4808-A5F3-25B40741197F}" type="slidenum">
              <a:rPr kumimoji="1" lang="ja-JP" altLang="en-US" smtClean="0"/>
              <a:t>‹#›</a:t>
            </a:fld>
            <a:endParaRPr kumimoji="1" lang="ja-JP" altLang="en-US"/>
          </a:p>
        </p:txBody>
      </p:sp>
    </p:spTree>
    <p:extLst>
      <p:ext uri="{BB962C8B-B14F-4D97-AF65-F5344CB8AC3E}">
        <p14:creationId xmlns:p14="http://schemas.microsoft.com/office/powerpoint/2010/main" val="350145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28D6DBA-9D2E-CCFE-546D-B5EA7F7F605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B45CDD0-1A69-D444-9D6D-3CED46F610F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254EA4E-8BCD-7728-404F-7E521206E2E5}"/>
              </a:ext>
            </a:extLst>
          </p:cNvPr>
          <p:cNvSpPr>
            <a:spLocks noGrp="1"/>
          </p:cNvSpPr>
          <p:nvPr>
            <p:ph type="dt" sz="half" idx="10"/>
          </p:nvPr>
        </p:nvSpPr>
        <p:spPr/>
        <p:txBody>
          <a:bodyPr/>
          <a:lstStyle/>
          <a:p>
            <a:fld id="{D6694071-D7C9-42C9-AE72-4DC72971DB01}" type="datetimeFigureOut">
              <a:rPr kumimoji="1" lang="ja-JP" altLang="en-US" smtClean="0"/>
              <a:t>2024/11/11</a:t>
            </a:fld>
            <a:endParaRPr kumimoji="1" lang="ja-JP" altLang="en-US"/>
          </a:p>
        </p:txBody>
      </p:sp>
      <p:sp>
        <p:nvSpPr>
          <p:cNvPr id="5" name="フッター プレースホルダー 4">
            <a:extLst>
              <a:ext uri="{FF2B5EF4-FFF2-40B4-BE49-F238E27FC236}">
                <a16:creationId xmlns:a16="http://schemas.microsoft.com/office/drawing/2014/main" id="{0E936B08-CA32-4EF8-AB57-968C9FE9AF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63BA7A-5D3F-AE68-BD2B-A76EEE5C7F84}"/>
              </a:ext>
            </a:extLst>
          </p:cNvPr>
          <p:cNvSpPr>
            <a:spLocks noGrp="1"/>
          </p:cNvSpPr>
          <p:nvPr>
            <p:ph type="sldNum" sz="quarter" idx="12"/>
          </p:nvPr>
        </p:nvSpPr>
        <p:spPr/>
        <p:txBody>
          <a:bodyPr/>
          <a:lstStyle/>
          <a:p>
            <a:fld id="{63FCDA73-158E-4808-A5F3-25B40741197F}" type="slidenum">
              <a:rPr kumimoji="1" lang="ja-JP" altLang="en-US" smtClean="0"/>
              <a:t>‹#›</a:t>
            </a:fld>
            <a:endParaRPr kumimoji="1" lang="ja-JP" altLang="en-US"/>
          </a:p>
        </p:txBody>
      </p:sp>
    </p:spTree>
    <p:extLst>
      <p:ext uri="{BB962C8B-B14F-4D97-AF65-F5344CB8AC3E}">
        <p14:creationId xmlns:p14="http://schemas.microsoft.com/office/powerpoint/2010/main" val="126851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3125D7-50C0-1C46-8BDF-85AE4E2FB1D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2E738E8-F55C-8883-04FB-063884CE415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37426C-EB45-CD94-7617-249939071734}"/>
              </a:ext>
            </a:extLst>
          </p:cNvPr>
          <p:cNvSpPr>
            <a:spLocks noGrp="1"/>
          </p:cNvSpPr>
          <p:nvPr>
            <p:ph type="dt" sz="half" idx="10"/>
          </p:nvPr>
        </p:nvSpPr>
        <p:spPr/>
        <p:txBody>
          <a:bodyPr/>
          <a:lstStyle/>
          <a:p>
            <a:fld id="{D6694071-D7C9-42C9-AE72-4DC72971DB01}" type="datetimeFigureOut">
              <a:rPr kumimoji="1" lang="ja-JP" altLang="en-US" smtClean="0"/>
              <a:t>2024/11/11</a:t>
            </a:fld>
            <a:endParaRPr kumimoji="1" lang="ja-JP" altLang="en-US"/>
          </a:p>
        </p:txBody>
      </p:sp>
      <p:sp>
        <p:nvSpPr>
          <p:cNvPr id="5" name="フッター プレースホルダー 4">
            <a:extLst>
              <a:ext uri="{FF2B5EF4-FFF2-40B4-BE49-F238E27FC236}">
                <a16:creationId xmlns:a16="http://schemas.microsoft.com/office/drawing/2014/main" id="{B4B46FFA-A1F5-58BA-4BE1-04A20F13E2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614BC5-DBF9-D56A-2907-7AB97C14EB41}"/>
              </a:ext>
            </a:extLst>
          </p:cNvPr>
          <p:cNvSpPr>
            <a:spLocks noGrp="1"/>
          </p:cNvSpPr>
          <p:nvPr>
            <p:ph type="sldNum" sz="quarter" idx="12"/>
          </p:nvPr>
        </p:nvSpPr>
        <p:spPr/>
        <p:txBody>
          <a:bodyPr/>
          <a:lstStyle/>
          <a:p>
            <a:fld id="{63FCDA73-158E-4808-A5F3-25B40741197F}" type="slidenum">
              <a:rPr kumimoji="1" lang="ja-JP" altLang="en-US" smtClean="0"/>
              <a:t>‹#›</a:t>
            </a:fld>
            <a:endParaRPr kumimoji="1" lang="ja-JP" altLang="en-US"/>
          </a:p>
        </p:txBody>
      </p:sp>
    </p:spTree>
    <p:extLst>
      <p:ext uri="{BB962C8B-B14F-4D97-AF65-F5344CB8AC3E}">
        <p14:creationId xmlns:p14="http://schemas.microsoft.com/office/powerpoint/2010/main" val="211515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6ECD5D-EB4A-0777-B17A-374BDDC3B5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358421-2856-6DAE-DA52-90833CF5AE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8F65ABA-64B5-D7FA-B57B-392DF5EDBF91}"/>
              </a:ext>
            </a:extLst>
          </p:cNvPr>
          <p:cNvSpPr>
            <a:spLocks noGrp="1"/>
          </p:cNvSpPr>
          <p:nvPr>
            <p:ph type="dt" sz="half" idx="10"/>
          </p:nvPr>
        </p:nvSpPr>
        <p:spPr/>
        <p:txBody>
          <a:bodyPr/>
          <a:lstStyle/>
          <a:p>
            <a:fld id="{D6694071-D7C9-42C9-AE72-4DC72971DB01}" type="datetimeFigureOut">
              <a:rPr kumimoji="1" lang="ja-JP" altLang="en-US" smtClean="0"/>
              <a:t>2024/11/11</a:t>
            </a:fld>
            <a:endParaRPr kumimoji="1" lang="ja-JP" altLang="en-US"/>
          </a:p>
        </p:txBody>
      </p:sp>
      <p:sp>
        <p:nvSpPr>
          <p:cNvPr id="5" name="フッター プレースホルダー 4">
            <a:extLst>
              <a:ext uri="{FF2B5EF4-FFF2-40B4-BE49-F238E27FC236}">
                <a16:creationId xmlns:a16="http://schemas.microsoft.com/office/drawing/2014/main" id="{4FD20236-3020-B6B5-341D-2662B4E922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35E465-5559-4DA5-B9BE-BD707D9FC71C}"/>
              </a:ext>
            </a:extLst>
          </p:cNvPr>
          <p:cNvSpPr>
            <a:spLocks noGrp="1"/>
          </p:cNvSpPr>
          <p:nvPr>
            <p:ph type="sldNum" sz="quarter" idx="12"/>
          </p:nvPr>
        </p:nvSpPr>
        <p:spPr/>
        <p:txBody>
          <a:bodyPr/>
          <a:lstStyle/>
          <a:p>
            <a:fld id="{63FCDA73-158E-4808-A5F3-25B40741197F}" type="slidenum">
              <a:rPr kumimoji="1" lang="ja-JP" altLang="en-US" smtClean="0"/>
              <a:t>‹#›</a:t>
            </a:fld>
            <a:endParaRPr kumimoji="1" lang="ja-JP" altLang="en-US"/>
          </a:p>
        </p:txBody>
      </p:sp>
    </p:spTree>
    <p:extLst>
      <p:ext uri="{BB962C8B-B14F-4D97-AF65-F5344CB8AC3E}">
        <p14:creationId xmlns:p14="http://schemas.microsoft.com/office/powerpoint/2010/main" val="40916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BA989D-6EA5-81D1-C6CB-8C5346CEF57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E85174F-BDAC-7297-8042-D33EB4C17B1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01524F9-F228-7024-4297-671BAC42D14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217BEC1-7552-C67F-8546-44C38EE6C643}"/>
              </a:ext>
            </a:extLst>
          </p:cNvPr>
          <p:cNvSpPr>
            <a:spLocks noGrp="1"/>
          </p:cNvSpPr>
          <p:nvPr>
            <p:ph type="dt" sz="half" idx="10"/>
          </p:nvPr>
        </p:nvSpPr>
        <p:spPr/>
        <p:txBody>
          <a:bodyPr/>
          <a:lstStyle/>
          <a:p>
            <a:fld id="{D6694071-D7C9-42C9-AE72-4DC72971DB01}" type="datetimeFigureOut">
              <a:rPr kumimoji="1" lang="ja-JP" altLang="en-US" smtClean="0"/>
              <a:t>2024/11/11</a:t>
            </a:fld>
            <a:endParaRPr kumimoji="1" lang="ja-JP" altLang="en-US"/>
          </a:p>
        </p:txBody>
      </p:sp>
      <p:sp>
        <p:nvSpPr>
          <p:cNvPr id="6" name="フッター プレースホルダー 5">
            <a:extLst>
              <a:ext uri="{FF2B5EF4-FFF2-40B4-BE49-F238E27FC236}">
                <a16:creationId xmlns:a16="http://schemas.microsoft.com/office/drawing/2014/main" id="{6DF561CA-B559-9C4C-59B0-8348B268315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F0D5554-D7AE-3BE6-E924-6380C947A528}"/>
              </a:ext>
            </a:extLst>
          </p:cNvPr>
          <p:cNvSpPr>
            <a:spLocks noGrp="1"/>
          </p:cNvSpPr>
          <p:nvPr>
            <p:ph type="sldNum" sz="quarter" idx="12"/>
          </p:nvPr>
        </p:nvSpPr>
        <p:spPr/>
        <p:txBody>
          <a:bodyPr/>
          <a:lstStyle/>
          <a:p>
            <a:fld id="{63FCDA73-158E-4808-A5F3-25B40741197F}" type="slidenum">
              <a:rPr kumimoji="1" lang="ja-JP" altLang="en-US" smtClean="0"/>
              <a:t>‹#›</a:t>
            </a:fld>
            <a:endParaRPr kumimoji="1" lang="ja-JP" altLang="en-US"/>
          </a:p>
        </p:txBody>
      </p:sp>
    </p:spTree>
    <p:extLst>
      <p:ext uri="{BB962C8B-B14F-4D97-AF65-F5344CB8AC3E}">
        <p14:creationId xmlns:p14="http://schemas.microsoft.com/office/powerpoint/2010/main" val="376089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0F5E25-6BFF-E285-ABD3-8DF0F7A8B4C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F16A95-AA0C-CE24-3A95-9E64A1501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E8BF545-4E9C-2372-9663-B33B6A49B41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423E09E-37EF-D485-3768-0B6A1BBF49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79C0FB0-59AA-6B1D-CADE-ED9BF14AA62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28F92F3-39F6-B7A5-ED38-B5FF012AD32F}"/>
              </a:ext>
            </a:extLst>
          </p:cNvPr>
          <p:cNvSpPr>
            <a:spLocks noGrp="1"/>
          </p:cNvSpPr>
          <p:nvPr>
            <p:ph type="dt" sz="half" idx="10"/>
          </p:nvPr>
        </p:nvSpPr>
        <p:spPr/>
        <p:txBody>
          <a:bodyPr/>
          <a:lstStyle/>
          <a:p>
            <a:fld id="{D6694071-D7C9-42C9-AE72-4DC72971DB01}" type="datetimeFigureOut">
              <a:rPr kumimoji="1" lang="ja-JP" altLang="en-US" smtClean="0"/>
              <a:t>2024/11/11</a:t>
            </a:fld>
            <a:endParaRPr kumimoji="1" lang="ja-JP" altLang="en-US"/>
          </a:p>
        </p:txBody>
      </p:sp>
      <p:sp>
        <p:nvSpPr>
          <p:cNvPr id="8" name="フッター プレースホルダー 7">
            <a:extLst>
              <a:ext uri="{FF2B5EF4-FFF2-40B4-BE49-F238E27FC236}">
                <a16:creationId xmlns:a16="http://schemas.microsoft.com/office/drawing/2014/main" id="{7691866E-8979-2397-557E-1F20E71FF3C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101E97E-AB12-3752-ACC1-15FF86A7D8F2}"/>
              </a:ext>
            </a:extLst>
          </p:cNvPr>
          <p:cNvSpPr>
            <a:spLocks noGrp="1"/>
          </p:cNvSpPr>
          <p:nvPr>
            <p:ph type="sldNum" sz="quarter" idx="12"/>
          </p:nvPr>
        </p:nvSpPr>
        <p:spPr/>
        <p:txBody>
          <a:bodyPr/>
          <a:lstStyle/>
          <a:p>
            <a:fld id="{63FCDA73-158E-4808-A5F3-25B40741197F}" type="slidenum">
              <a:rPr kumimoji="1" lang="ja-JP" altLang="en-US" smtClean="0"/>
              <a:t>‹#›</a:t>
            </a:fld>
            <a:endParaRPr kumimoji="1" lang="ja-JP" altLang="en-US"/>
          </a:p>
        </p:txBody>
      </p:sp>
    </p:spTree>
    <p:extLst>
      <p:ext uri="{BB962C8B-B14F-4D97-AF65-F5344CB8AC3E}">
        <p14:creationId xmlns:p14="http://schemas.microsoft.com/office/powerpoint/2010/main" val="106350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2151E4-0A30-7E1B-F21B-D5016424484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E4277C1-7771-5E0B-6366-79773B807244}"/>
              </a:ext>
            </a:extLst>
          </p:cNvPr>
          <p:cNvSpPr>
            <a:spLocks noGrp="1"/>
          </p:cNvSpPr>
          <p:nvPr>
            <p:ph type="dt" sz="half" idx="10"/>
          </p:nvPr>
        </p:nvSpPr>
        <p:spPr/>
        <p:txBody>
          <a:bodyPr/>
          <a:lstStyle/>
          <a:p>
            <a:fld id="{D6694071-D7C9-42C9-AE72-4DC72971DB01}" type="datetimeFigureOut">
              <a:rPr kumimoji="1" lang="ja-JP" altLang="en-US" smtClean="0"/>
              <a:t>2024/11/11</a:t>
            </a:fld>
            <a:endParaRPr kumimoji="1" lang="ja-JP" altLang="en-US"/>
          </a:p>
        </p:txBody>
      </p:sp>
      <p:sp>
        <p:nvSpPr>
          <p:cNvPr id="4" name="フッター プレースホルダー 3">
            <a:extLst>
              <a:ext uri="{FF2B5EF4-FFF2-40B4-BE49-F238E27FC236}">
                <a16:creationId xmlns:a16="http://schemas.microsoft.com/office/drawing/2014/main" id="{FF0FAD84-C42A-8BDE-6963-3173B539EFB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89F3202-7180-75F1-C602-4DE8379ED866}"/>
              </a:ext>
            </a:extLst>
          </p:cNvPr>
          <p:cNvSpPr>
            <a:spLocks noGrp="1"/>
          </p:cNvSpPr>
          <p:nvPr>
            <p:ph type="sldNum" sz="quarter" idx="12"/>
          </p:nvPr>
        </p:nvSpPr>
        <p:spPr/>
        <p:txBody>
          <a:bodyPr/>
          <a:lstStyle/>
          <a:p>
            <a:fld id="{63FCDA73-158E-4808-A5F3-25B40741197F}" type="slidenum">
              <a:rPr kumimoji="1" lang="ja-JP" altLang="en-US" smtClean="0"/>
              <a:t>‹#›</a:t>
            </a:fld>
            <a:endParaRPr kumimoji="1" lang="ja-JP" altLang="en-US"/>
          </a:p>
        </p:txBody>
      </p:sp>
    </p:spTree>
    <p:extLst>
      <p:ext uri="{BB962C8B-B14F-4D97-AF65-F5344CB8AC3E}">
        <p14:creationId xmlns:p14="http://schemas.microsoft.com/office/powerpoint/2010/main" val="106282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16E4D4D-4932-705C-46AD-639C82873419}"/>
              </a:ext>
            </a:extLst>
          </p:cNvPr>
          <p:cNvSpPr>
            <a:spLocks noGrp="1"/>
          </p:cNvSpPr>
          <p:nvPr>
            <p:ph type="dt" sz="half" idx="10"/>
          </p:nvPr>
        </p:nvSpPr>
        <p:spPr/>
        <p:txBody>
          <a:bodyPr/>
          <a:lstStyle/>
          <a:p>
            <a:fld id="{D6694071-D7C9-42C9-AE72-4DC72971DB01}" type="datetimeFigureOut">
              <a:rPr kumimoji="1" lang="ja-JP" altLang="en-US" smtClean="0"/>
              <a:t>2024/11/11</a:t>
            </a:fld>
            <a:endParaRPr kumimoji="1" lang="ja-JP" altLang="en-US"/>
          </a:p>
        </p:txBody>
      </p:sp>
      <p:sp>
        <p:nvSpPr>
          <p:cNvPr id="3" name="フッター プレースホルダー 2">
            <a:extLst>
              <a:ext uri="{FF2B5EF4-FFF2-40B4-BE49-F238E27FC236}">
                <a16:creationId xmlns:a16="http://schemas.microsoft.com/office/drawing/2014/main" id="{673A87CE-88B1-1FC1-3020-F3CAC3B33B4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DF32EF1-F6FF-504D-5004-92439AC96AF6}"/>
              </a:ext>
            </a:extLst>
          </p:cNvPr>
          <p:cNvSpPr>
            <a:spLocks noGrp="1"/>
          </p:cNvSpPr>
          <p:nvPr>
            <p:ph type="sldNum" sz="quarter" idx="12"/>
          </p:nvPr>
        </p:nvSpPr>
        <p:spPr/>
        <p:txBody>
          <a:bodyPr/>
          <a:lstStyle/>
          <a:p>
            <a:fld id="{63FCDA73-158E-4808-A5F3-25B40741197F}" type="slidenum">
              <a:rPr kumimoji="1" lang="ja-JP" altLang="en-US" smtClean="0"/>
              <a:t>‹#›</a:t>
            </a:fld>
            <a:endParaRPr kumimoji="1" lang="ja-JP" altLang="en-US"/>
          </a:p>
        </p:txBody>
      </p:sp>
    </p:spTree>
    <p:extLst>
      <p:ext uri="{BB962C8B-B14F-4D97-AF65-F5344CB8AC3E}">
        <p14:creationId xmlns:p14="http://schemas.microsoft.com/office/powerpoint/2010/main" val="3337663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408A0B-037B-3D46-FFBD-3D131011EAD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4E5C97E-7231-36E0-1400-D1AA295918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668C0A2-D7A1-71FD-3B67-60586DD97E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D4CC466-0874-A757-F2EB-953FDD0FA71C}"/>
              </a:ext>
            </a:extLst>
          </p:cNvPr>
          <p:cNvSpPr>
            <a:spLocks noGrp="1"/>
          </p:cNvSpPr>
          <p:nvPr>
            <p:ph type="dt" sz="half" idx="10"/>
          </p:nvPr>
        </p:nvSpPr>
        <p:spPr/>
        <p:txBody>
          <a:bodyPr/>
          <a:lstStyle/>
          <a:p>
            <a:fld id="{D6694071-D7C9-42C9-AE72-4DC72971DB01}" type="datetimeFigureOut">
              <a:rPr kumimoji="1" lang="ja-JP" altLang="en-US" smtClean="0"/>
              <a:t>2024/11/11</a:t>
            </a:fld>
            <a:endParaRPr kumimoji="1" lang="ja-JP" altLang="en-US"/>
          </a:p>
        </p:txBody>
      </p:sp>
      <p:sp>
        <p:nvSpPr>
          <p:cNvPr id="6" name="フッター プレースホルダー 5">
            <a:extLst>
              <a:ext uri="{FF2B5EF4-FFF2-40B4-BE49-F238E27FC236}">
                <a16:creationId xmlns:a16="http://schemas.microsoft.com/office/drawing/2014/main" id="{52C59951-38FF-6281-2393-895B33C09B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8262FE2-34D2-7D25-D5A5-48A7F8881B0B}"/>
              </a:ext>
            </a:extLst>
          </p:cNvPr>
          <p:cNvSpPr>
            <a:spLocks noGrp="1"/>
          </p:cNvSpPr>
          <p:nvPr>
            <p:ph type="sldNum" sz="quarter" idx="12"/>
          </p:nvPr>
        </p:nvSpPr>
        <p:spPr/>
        <p:txBody>
          <a:bodyPr/>
          <a:lstStyle/>
          <a:p>
            <a:fld id="{63FCDA73-158E-4808-A5F3-25B40741197F}" type="slidenum">
              <a:rPr kumimoji="1" lang="ja-JP" altLang="en-US" smtClean="0"/>
              <a:t>‹#›</a:t>
            </a:fld>
            <a:endParaRPr kumimoji="1" lang="ja-JP" altLang="en-US"/>
          </a:p>
        </p:txBody>
      </p:sp>
    </p:spTree>
    <p:extLst>
      <p:ext uri="{BB962C8B-B14F-4D97-AF65-F5344CB8AC3E}">
        <p14:creationId xmlns:p14="http://schemas.microsoft.com/office/powerpoint/2010/main" val="121143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E3DBC0-A360-58B6-40CA-6F264DF1CEE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69C26EF-36A7-6531-8AE9-ADF2A3DC6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A799E08-4BD5-B9EC-1480-D43E39731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C62668-87EC-FBA0-1626-C56B9659DF80}"/>
              </a:ext>
            </a:extLst>
          </p:cNvPr>
          <p:cNvSpPr>
            <a:spLocks noGrp="1"/>
          </p:cNvSpPr>
          <p:nvPr>
            <p:ph type="dt" sz="half" idx="10"/>
          </p:nvPr>
        </p:nvSpPr>
        <p:spPr/>
        <p:txBody>
          <a:bodyPr/>
          <a:lstStyle/>
          <a:p>
            <a:fld id="{D6694071-D7C9-42C9-AE72-4DC72971DB01}" type="datetimeFigureOut">
              <a:rPr kumimoji="1" lang="ja-JP" altLang="en-US" smtClean="0"/>
              <a:t>2024/11/11</a:t>
            </a:fld>
            <a:endParaRPr kumimoji="1" lang="ja-JP" altLang="en-US"/>
          </a:p>
        </p:txBody>
      </p:sp>
      <p:sp>
        <p:nvSpPr>
          <p:cNvPr id="6" name="フッター プレースホルダー 5">
            <a:extLst>
              <a:ext uri="{FF2B5EF4-FFF2-40B4-BE49-F238E27FC236}">
                <a16:creationId xmlns:a16="http://schemas.microsoft.com/office/drawing/2014/main" id="{DA61713B-7E9D-7881-D33A-4EC3A4E9E32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C440A8-D811-5D2F-30E4-4B8B5B5C949B}"/>
              </a:ext>
            </a:extLst>
          </p:cNvPr>
          <p:cNvSpPr>
            <a:spLocks noGrp="1"/>
          </p:cNvSpPr>
          <p:nvPr>
            <p:ph type="sldNum" sz="quarter" idx="12"/>
          </p:nvPr>
        </p:nvSpPr>
        <p:spPr/>
        <p:txBody>
          <a:bodyPr/>
          <a:lstStyle/>
          <a:p>
            <a:fld id="{63FCDA73-158E-4808-A5F3-25B40741197F}" type="slidenum">
              <a:rPr kumimoji="1" lang="ja-JP" altLang="en-US" smtClean="0"/>
              <a:t>‹#›</a:t>
            </a:fld>
            <a:endParaRPr kumimoji="1" lang="ja-JP" altLang="en-US"/>
          </a:p>
        </p:txBody>
      </p:sp>
    </p:spTree>
    <p:extLst>
      <p:ext uri="{BB962C8B-B14F-4D97-AF65-F5344CB8AC3E}">
        <p14:creationId xmlns:p14="http://schemas.microsoft.com/office/powerpoint/2010/main" val="744712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2A5B08D-A59A-85AF-3983-60804AB06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CB52629-0937-B6D4-811D-695E49827F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A83F46-EB2B-0048-31B6-B3A0F868D2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94071-D7C9-42C9-AE72-4DC72971DB01}" type="datetimeFigureOut">
              <a:rPr kumimoji="1" lang="ja-JP" altLang="en-US" smtClean="0"/>
              <a:t>2024/11/11</a:t>
            </a:fld>
            <a:endParaRPr kumimoji="1" lang="ja-JP" altLang="en-US"/>
          </a:p>
        </p:txBody>
      </p:sp>
      <p:sp>
        <p:nvSpPr>
          <p:cNvPr id="5" name="フッター プレースホルダー 4">
            <a:extLst>
              <a:ext uri="{FF2B5EF4-FFF2-40B4-BE49-F238E27FC236}">
                <a16:creationId xmlns:a16="http://schemas.microsoft.com/office/drawing/2014/main" id="{889FF8F8-8099-7020-D1EA-BBBAF1FAC1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0D26C0A-01FF-C835-6769-25F1B0A1C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CDA73-158E-4808-A5F3-25B40741197F}" type="slidenum">
              <a:rPr kumimoji="1" lang="ja-JP" altLang="en-US" smtClean="0"/>
              <a:t>‹#›</a:t>
            </a:fld>
            <a:endParaRPr kumimoji="1" lang="ja-JP" altLang="en-US"/>
          </a:p>
        </p:txBody>
      </p:sp>
    </p:spTree>
    <p:extLst>
      <p:ext uri="{BB962C8B-B14F-4D97-AF65-F5344CB8AC3E}">
        <p14:creationId xmlns:p14="http://schemas.microsoft.com/office/powerpoint/2010/main" val="2572139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7/06/relationships/model3d" Target="../media/model3d1.glb"/><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17/06/relationships/model3d" Target="../media/model3d2.glb"/></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3" name="3D モデル 2">
                <a:extLst>
                  <a:ext uri="{FF2B5EF4-FFF2-40B4-BE49-F238E27FC236}">
                    <a16:creationId xmlns:a16="http://schemas.microsoft.com/office/drawing/2014/main" id="{B0227DF5-0EC2-61F7-70E8-E5B438C6F881}"/>
                  </a:ext>
                </a:extLst>
              </p:cNvPr>
              <p:cNvGraphicFramePr>
                <a:graphicFrameLocks noChangeAspect="1"/>
              </p:cNvGraphicFramePr>
              <p:nvPr>
                <p:extLst>
                  <p:ext uri="{D42A27DB-BD31-4B8C-83A1-F6EECF244321}">
                    <p14:modId xmlns:p14="http://schemas.microsoft.com/office/powerpoint/2010/main" val="2815904134"/>
                  </p:ext>
                </p:extLst>
              </p:nvPr>
            </p:nvGraphicFramePr>
            <p:xfrm>
              <a:off x="2241966" y="1861122"/>
              <a:ext cx="3150194" cy="3549917"/>
            </p:xfrm>
            <a:graphic>
              <a:graphicData uri="http://schemas.microsoft.com/office/drawing/2017/model3d">
                <am3d:model3d r:embed="rId2">
                  <am3d:spPr>
                    <a:xfrm>
                      <a:off x="0" y="0"/>
                      <a:ext cx="3150194" cy="3549917"/>
                    </a:xfrm>
                    <a:prstGeom prst="rect">
                      <a:avLst/>
                    </a:prstGeom>
                  </am3d:spPr>
                  <am3d:camera>
                    <am3d:pos x="0" y="0" z="78085078"/>
                    <am3d:up dx="0" dy="36000000" dz="0"/>
                    <am3d:lookAt x="0" y="0" z="0"/>
                    <am3d:perspective fov="2700000"/>
                  </am3d:camera>
                  <am3d:trans>
                    <am3d:meterPerModelUnit n="282176" d="1000000"/>
                    <am3d:preTrans dx="1043954" dy="-12439169" dz="314138"/>
                    <am3d:scale>
                      <am3d:sx n="1000000" d="1000000"/>
                      <am3d:sy n="1000000" d="1000000"/>
                      <am3d:sz n="1000000" d="1000000"/>
                    </am3d:scale>
                    <am3d:rot ax="-104614" ay="-1951687" az="56289"/>
                    <am3d:postTrans dx="0" dy="0" dz="0"/>
                  </am3d:trans>
                  <am3d:raster rName="Office3DRenderer" rVer="16.0.8326">
                    <am3d:blip r:embed="rId3"/>
                  </am3d:raster>
                  <am3d:objViewport viewportSz="764231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モデル 2">
                <a:extLst>
                  <a:ext uri="{FF2B5EF4-FFF2-40B4-BE49-F238E27FC236}">
                    <a16:creationId xmlns:a16="http://schemas.microsoft.com/office/drawing/2014/main" id="{B0227DF5-0EC2-61F7-70E8-E5B438C6F881}"/>
                  </a:ext>
                </a:extLst>
              </p:cNvPr>
              <p:cNvPicPr>
                <a:picLocks noGrp="1" noRot="1" noChangeAspect="1" noMove="1" noResize="1" noEditPoints="1" noAdjustHandles="1" noChangeArrowheads="1" noChangeShapeType="1" noCrop="1"/>
              </p:cNvPicPr>
              <p:nvPr/>
            </p:nvPicPr>
            <p:blipFill>
              <a:blip r:embed="rId3"/>
              <a:stretch>
                <a:fillRect/>
              </a:stretch>
            </p:blipFill>
            <p:spPr>
              <a:xfrm>
                <a:off x="2241966" y="1861122"/>
                <a:ext cx="3150194" cy="3549917"/>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 name="3D モデル 3">
                <a:extLst>
                  <a:ext uri="{FF2B5EF4-FFF2-40B4-BE49-F238E27FC236}">
                    <a16:creationId xmlns:a16="http://schemas.microsoft.com/office/drawing/2014/main" id="{3462CEBB-0E24-D7B2-2FEA-9C3A048577C8}"/>
                  </a:ext>
                </a:extLst>
              </p:cNvPr>
              <p:cNvGraphicFramePr>
                <a:graphicFrameLocks noChangeAspect="1"/>
              </p:cNvGraphicFramePr>
              <p:nvPr>
                <p:extLst>
                  <p:ext uri="{D42A27DB-BD31-4B8C-83A1-F6EECF244321}">
                    <p14:modId xmlns:p14="http://schemas.microsoft.com/office/powerpoint/2010/main" val="515661504"/>
                  </p:ext>
                </p:extLst>
              </p:nvPr>
            </p:nvGraphicFramePr>
            <p:xfrm>
              <a:off x="6155855" y="2090498"/>
              <a:ext cx="2961695" cy="3266436"/>
            </p:xfrm>
            <a:graphic>
              <a:graphicData uri="http://schemas.microsoft.com/office/drawing/2017/model3d">
                <am3d:model3d r:embed="rId4">
                  <am3d:spPr>
                    <a:xfrm>
                      <a:off x="0" y="0"/>
                      <a:ext cx="2961695" cy="3266436"/>
                    </a:xfrm>
                    <a:prstGeom prst="rect">
                      <a:avLst/>
                    </a:prstGeom>
                  </am3d:spPr>
                  <am3d:camera>
                    <am3d:pos x="0" y="0" z="69821977"/>
                    <am3d:up dx="0" dy="36000000" dz="0"/>
                    <am3d:lookAt x="0" y="0" z="0"/>
                    <am3d:perspective fov="2700000"/>
                  </am3d:camera>
                  <am3d:trans>
                    <am3d:meterPerModelUnit n="369960" d="1000000"/>
                    <am3d:preTrans dx="-1286274" dy="-14449599" dz="999979"/>
                    <am3d:scale>
                      <am3d:sx n="1000000" d="1000000"/>
                      <am3d:sy n="1000000" d="1000000"/>
                      <am3d:sz n="1000000" d="1000000"/>
                    </am3d:scale>
                    <am3d:rot ax="978077" ay="-2420988" az="-643293"/>
                    <am3d:postTrans dx="0" dy="0" dz="0"/>
                  </am3d:trans>
                  <am3d:raster rName="Office3DRenderer" rVer="16.0.8326">
                    <am3d:blip r:embed="rId5"/>
                  </am3d:raster>
                  <am3d:objViewport viewportSz="541866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モデル 3">
                <a:extLst>
                  <a:ext uri="{FF2B5EF4-FFF2-40B4-BE49-F238E27FC236}">
                    <a16:creationId xmlns:a16="http://schemas.microsoft.com/office/drawing/2014/main" id="{3462CEBB-0E24-D7B2-2FEA-9C3A048577C8}"/>
                  </a:ext>
                </a:extLst>
              </p:cNvPr>
              <p:cNvPicPr>
                <a:picLocks noGrp="1" noRot="1" noChangeAspect="1" noMove="1" noResize="1" noEditPoints="1" noAdjustHandles="1" noChangeArrowheads="1" noChangeShapeType="1" noCrop="1"/>
              </p:cNvPicPr>
              <p:nvPr/>
            </p:nvPicPr>
            <p:blipFill>
              <a:blip r:embed="rId5"/>
              <a:stretch>
                <a:fillRect/>
              </a:stretch>
            </p:blipFill>
            <p:spPr>
              <a:xfrm>
                <a:off x="6155855" y="2090498"/>
                <a:ext cx="2961695" cy="3266436"/>
              </a:xfrm>
              <a:prstGeom prst="rect">
                <a:avLst/>
              </a:prstGeom>
            </p:spPr>
          </p:pic>
        </mc:Fallback>
      </mc:AlternateContent>
    </p:spTree>
    <p:extLst>
      <p:ext uri="{BB962C8B-B14F-4D97-AF65-F5344CB8AC3E}">
        <p14:creationId xmlns:p14="http://schemas.microsoft.com/office/powerpoint/2010/main" val="34668212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0</Words>
  <Application>Microsoft Office PowerPoint</Application>
  <PresentationFormat>ワイド画面</PresentationFormat>
  <Paragraphs>0</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Noto Sans CJK JP Black</vt:lpstr>
      <vt:lpstr>Noto Sans CJK JP Regular</vt:lpstr>
      <vt:lpstr>Noto Sans CJK JP Thin</vt:lpstr>
      <vt:lpstr>游ゴシック</vt:lpstr>
      <vt:lpstr>游ゴシック Light</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貴也 佐藤</dc:creator>
  <cp:lastModifiedBy>貴也 佐藤</cp:lastModifiedBy>
  <cp:revision>23</cp:revision>
  <dcterms:created xsi:type="dcterms:W3CDTF">2023-09-27T16:43:56Z</dcterms:created>
  <dcterms:modified xsi:type="dcterms:W3CDTF">2024-11-11T09:54:50Z</dcterms:modified>
</cp:coreProperties>
</file>