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p:cViewPr varScale="1">
        <p:scale>
          <a:sx n="114" d="100"/>
          <a:sy n="114" d="100"/>
        </p:scale>
        <p:origin x="474" y="84"/>
      </p:cViewPr>
      <p:guideLst/>
    </p:cSldViewPr>
  </p:slideViewPr>
  <p:notesTextViewPr>
    <p:cViewPr>
      <p:scale>
        <a:sx n="3" d="2"/>
        <a:sy n="3" d="2"/>
      </p:scale>
      <p:origin x="0" y="0"/>
    </p:cViewPr>
  </p:notesTextViewPr>
  <p:notesViewPr>
    <p:cSldViewPr snapToGrid="0">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87BF404-91A4-6FBB-8C7A-F06920D8F8C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16F9B78-9C05-982F-7B04-8B475EFFEC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2F27BA1-112F-4518-B3C6-44ED1AC677F7}" type="datetimeFigureOut">
              <a:rPr kumimoji="1" lang="ja-JP" altLang="en-US" smtClean="0"/>
              <a:t>2024/11/11</a:t>
            </a:fld>
            <a:endParaRPr kumimoji="1" lang="ja-JP" altLang="en-US"/>
          </a:p>
        </p:txBody>
      </p:sp>
      <p:sp>
        <p:nvSpPr>
          <p:cNvPr id="4" name="フッター プレースホルダー 3">
            <a:extLst>
              <a:ext uri="{FF2B5EF4-FFF2-40B4-BE49-F238E27FC236}">
                <a16:creationId xmlns:a16="http://schemas.microsoft.com/office/drawing/2014/main" id="{F42718F7-C184-BC6F-3C79-F98E84C514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1E346D40-CA4A-673A-2CFF-C1C492FD2FC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D4830B-703D-4A38-BD0B-2EFBCC680F0E}" type="slidenum">
              <a:rPr kumimoji="1" lang="ja-JP" altLang="en-US" smtClean="0"/>
              <a:t>‹#›</a:t>
            </a:fld>
            <a:endParaRPr kumimoji="1" lang="ja-JP" altLang="en-US"/>
          </a:p>
        </p:txBody>
      </p:sp>
    </p:spTree>
    <p:extLst>
      <p:ext uri="{BB962C8B-B14F-4D97-AF65-F5344CB8AC3E}">
        <p14:creationId xmlns:p14="http://schemas.microsoft.com/office/powerpoint/2010/main" val="218163652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bg>
      <p:bgPr>
        <a:solidFill>
          <a:schemeClr val="bg2">
            <a:lumMod val="25000"/>
          </a:schemeClr>
        </a:solidFill>
        <a:effectLst/>
      </p:bgPr>
    </p:bg>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8E6DC4C5-3371-D954-F3A3-EC2727E137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7"/>
            <a:ext cx="12192000" cy="6858313"/>
          </a:xfrm>
          <a:prstGeom prst="rect">
            <a:avLst/>
          </a:prstGeom>
        </p:spPr>
      </p:pic>
      <p:pic>
        <p:nvPicPr>
          <p:cNvPr id="10" name="図 9">
            <a:extLst>
              <a:ext uri="{FF2B5EF4-FFF2-40B4-BE49-F238E27FC236}">
                <a16:creationId xmlns:a16="http://schemas.microsoft.com/office/drawing/2014/main" id="{97E87D8F-826F-CE18-24B7-5F64161B226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64469" y="262635"/>
            <a:ext cx="2505461" cy="338329"/>
          </a:xfrm>
          <a:prstGeom prst="rect">
            <a:avLst/>
          </a:prstGeom>
        </p:spPr>
      </p:pic>
      <p:pic>
        <p:nvPicPr>
          <p:cNvPr id="14" name="図 13">
            <a:extLst>
              <a:ext uri="{FF2B5EF4-FFF2-40B4-BE49-F238E27FC236}">
                <a16:creationId xmlns:a16="http://schemas.microsoft.com/office/drawing/2014/main" id="{719C60F3-28B5-91EB-06A6-5D1BF904BA4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9924" y="316976"/>
            <a:ext cx="5249111" cy="371888"/>
          </a:xfrm>
          <a:prstGeom prst="rect">
            <a:avLst/>
          </a:prstGeom>
        </p:spPr>
      </p:pic>
      <p:pic>
        <p:nvPicPr>
          <p:cNvPr id="18" name="図 17">
            <a:extLst>
              <a:ext uri="{FF2B5EF4-FFF2-40B4-BE49-F238E27FC236}">
                <a16:creationId xmlns:a16="http://schemas.microsoft.com/office/drawing/2014/main" id="{EAED44D0-6C2D-AEFA-B21F-F68F555E43C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1559" y="644290"/>
            <a:ext cx="4328878" cy="369861"/>
          </a:xfrm>
          <a:prstGeom prst="rect">
            <a:avLst/>
          </a:prstGeom>
        </p:spPr>
      </p:pic>
      <p:sp>
        <p:nvSpPr>
          <p:cNvPr id="2" name="テキスト ボックス 1">
            <a:extLst>
              <a:ext uri="{FF2B5EF4-FFF2-40B4-BE49-F238E27FC236}">
                <a16:creationId xmlns:a16="http://schemas.microsoft.com/office/drawing/2014/main" id="{CD3C4087-ED52-E711-B304-D54355AA129D}"/>
              </a:ext>
            </a:extLst>
          </p:cNvPr>
          <p:cNvSpPr txBox="1"/>
          <p:nvPr userDrawn="1"/>
        </p:nvSpPr>
        <p:spPr>
          <a:xfrm>
            <a:off x="0" y="5648961"/>
            <a:ext cx="10997584" cy="1289584"/>
          </a:xfrm>
          <a:prstGeom prst="rect">
            <a:avLst/>
          </a:prstGeom>
          <a:noFill/>
        </p:spPr>
        <p:txBody>
          <a:bodyPr wrap="square" rtlCol="0">
            <a:spAutoFit/>
          </a:bodyPr>
          <a:lstStyle/>
          <a:p>
            <a:r>
              <a:rPr kumimoji="1" lang="en-US" altLang="ja-JP" sz="700" b="0" dirty="0">
                <a:solidFill>
                  <a:schemeClr val="bg1">
                    <a:lumMod val="85000"/>
                  </a:schemeClr>
                </a:solidFill>
                <a:latin typeface="Noto Sans CJK JP Black" panose="020B0A00000000000000" pitchFamily="34" charset="-128"/>
                <a:ea typeface="Noto Sans CJK JP Black" panose="020B0A00000000000000" pitchFamily="34" charset="-128"/>
              </a:rPr>
              <a:t>3D</a:t>
            </a:r>
            <a:r>
              <a:rPr kumimoji="1" lang="ja-JP" altLang="en-US" sz="700" b="0" dirty="0">
                <a:solidFill>
                  <a:schemeClr val="bg1">
                    <a:lumMod val="85000"/>
                  </a:schemeClr>
                </a:solidFill>
                <a:latin typeface="Noto Sans CJK JP Black" panose="020B0A00000000000000" pitchFamily="34" charset="-128"/>
                <a:ea typeface="Noto Sans CJK JP Black" panose="020B0A00000000000000" pitchFamily="34" charset="-128"/>
              </a:rPr>
              <a:t>モデル利用条件</a:t>
            </a:r>
            <a:endParaRPr kumimoji="1" lang="en-US" altLang="ja-JP" sz="700" b="0" dirty="0">
              <a:solidFill>
                <a:schemeClr val="bg1">
                  <a:lumMod val="85000"/>
                </a:schemeClr>
              </a:solidFill>
              <a:latin typeface="Noto Sans CJK JP Black" panose="020B0A00000000000000" pitchFamily="34" charset="-128"/>
              <a:ea typeface="Noto Sans CJK JP Black" panose="020B0A00000000000000" pitchFamily="34" charset="-128"/>
            </a:endParaRPr>
          </a:p>
          <a:p>
            <a:pPr marL="0" indent="0">
              <a:lnSpc>
                <a:spcPct val="120000"/>
              </a:lnSpc>
              <a:buNone/>
            </a:pPr>
            <a:r>
              <a:rPr kumimoji="1"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3D</a:t>
            </a:r>
            <a:r>
              <a:rPr kumimoji="1"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モデルを含む本スライド（以下、「本素材」と</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言い</a:t>
            </a:r>
            <a:r>
              <a:rPr kumimoji="1"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ます）の著作権はスミス・アンド・ネフュー株式会社に帰属します。</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本素材は当社からのクイズにお答えいただいた方へ無料で配布をしておりますが、以下の利用条件に同意のうえでご使用をお願い致します。</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1.</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本素材については、当社製品等に関する医療従事者等への教育、啓蒙の範囲に限定してご活用ください。この範囲を超えて利用する場合には当社の事前の明示的な承諾を必要とします。</a:t>
            </a:r>
            <a:endParaRPr kumimoji="1"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2.</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本素材の内容について過度な変更、加工、追加または削除をしないでください。</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3.</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以下のいずれかまたは複数の行為は禁止されております。</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1.</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当社または第三者に不利益、損害を与え、または与えるおそれのある行為</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2.</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当社製品、サービスを誹謗・中傷する行為、またはそのおそれのある行為</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3.</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公序良俗、社会倫理に反するなど、当社の信用、品位を損なう行為、またはそのおそれのある行為</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4.</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法律、法令もしくは条令に違反する行為、またはそのおそれのある行為</a:t>
            </a:r>
            <a:endPar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endParaRPr>
          </a:p>
          <a:p>
            <a:pPr marL="0" indent="0">
              <a:lnSpc>
                <a:spcPct val="120000"/>
              </a:lnSpc>
              <a:buFont typeface="+mj-lt"/>
              <a:buNone/>
            </a:pP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　　</a:t>
            </a:r>
            <a:r>
              <a:rPr lang="en-US" altLang="ja-JP" sz="600" dirty="0">
                <a:solidFill>
                  <a:schemeClr val="bg1">
                    <a:lumMod val="85000"/>
                  </a:schemeClr>
                </a:solidFill>
                <a:latin typeface="Noto Sans CJK JP Regular" panose="020B0500000000000000" pitchFamily="34" charset="-128"/>
                <a:ea typeface="Noto Sans CJK JP Regular" panose="020B0500000000000000" pitchFamily="34" charset="-128"/>
              </a:rPr>
              <a:t>5.</a:t>
            </a:r>
            <a:r>
              <a:rPr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rPr>
              <a:t>その他、当社が不適切と判断する行為</a:t>
            </a:r>
          </a:p>
          <a:p>
            <a:endParaRPr kumimoji="1" lang="ja-JP" altLang="en-US" sz="600" dirty="0">
              <a:solidFill>
                <a:schemeClr val="bg1">
                  <a:lumMod val="85000"/>
                </a:schemeClr>
              </a:solidFill>
              <a:latin typeface="Noto Sans CJK JP Regular" panose="020B0500000000000000" pitchFamily="34" charset="-128"/>
              <a:ea typeface="Noto Sans CJK JP Regular" panose="020B0500000000000000" pitchFamily="34" charset="-128"/>
            </a:endParaRPr>
          </a:p>
        </p:txBody>
      </p:sp>
      <p:sp>
        <p:nvSpPr>
          <p:cNvPr id="3" name="テキスト ボックス 2">
            <a:extLst>
              <a:ext uri="{FF2B5EF4-FFF2-40B4-BE49-F238E27FC236}">
                <a16:creationId xmlns:a16="http://schemas.microsoft.com/office/drawing/2014/main" id="{E74E6208-1EBF-37A5-992D-0394F9F7C015}"/>
              </a:ext>
            </a:extLst>
          </p:cNvPr>
          <p:cNvSpPr txBox="1"/>
          <p:nvPr userDrawn="1"/>
        </p:nvSpPr>
        <p:spPr>
          <a:xfrm>
            <a:off x="9713226" y="6425739"/>
            <a:ext cx="2416046" cy="369332"/>
          </a:xfrm>
          <a:prstGeom prst="rect">
            <a:avLst/>
          </a:prstGeom>
          <a:noFill/>
        </p:spPr>
        <p:txBody>
          <a:bodyPr wrap="none" rtlCol="0">
            <a:spAutoFit/>
          </a:bodyPr>
          <a:lstStyle/>
          <a:p>
            <a:pPr algn="r"/>
            <a:r>
              <a:rPr kumimoji="1" lang="ja-JP" altLang="en-US" sz="600" dirty="0">
                <a:solidFill>
                  <a:schemeClr val="bg1"/>
                </a:solidFill>
                <a:latin typeface="Noto Sans CJK JP Thin" panose="020B0200000000000000" pitchFamily="34" charset="-128"/>
                <a:ea typeface="Noto Sans CJK JP Thin" panose="020B0200000000000000" pitchFamily="34" charset="-128"/>
              </a:rPr>
              <a:t>スミス・アンド・ネフュー株式会社　スポーツメディスン事業部</a:t>
            </a:r>
            <a:endParaRPr kumimoji="1" lang="en-US" altLang="ja-JP" sz="600" dirty="0">
              <a:solidFill>
                <a:schemeClr val="bg1"/>
              </a:solidFill>
              <a:latin typeface="Noto Sans CJK JP Thin" panose="020B0200000000000000" pitchFamily="34" charset="-128"/>
              <a:ea typeface="Noto Sans CJK JP Thin" panose="020B0200000000000000" pitchFamily="34" charset="-128"/>
            </a:endParaRPr>
          </a:p>
          <a:p>
            <a:pPr algn="r"/>
            <a:r>
              <a:rPr kumimoji="1" lang="en-US" altLang="ja-JP" sz="600" dirty="0">
                <a:solidFill>
                  <a:schemeClr val="bg1"/>
                </a:solidFill>
                <a:latin typeface="Noto Sans CJK JP Thin" panose="020B0200000000000000" pitchFamily="34" charset="-128"/>
                <a:ea typeface="Noto Sans CJK JP Thin" panose="020B0200000000000000" pitchFamily="34" charset="-128"/>
              </a:rPr>
              <a:t>https://smith-nephew.com/jp-jp</a:t>
            </a:r>
          </a:p>
          <a:p>
            <a:pPr algn="r"/>
            <a:r>
              <a:rPr kumimoji="1" lang="en-US" altLang="ja-JP" sz="600" dirty="0">
                <a:solidFill>
                  <a:schemeClr val="bg1"/>
                </a:solidFill>
                <a:latin typeface="Noto Sans CJK JP Thin" panose="020B0200000000000000" pitchFamily="34" charset="-128"/>
                <a:ea typeface="Noto Sans CJK JP Thin" panose="020B0200000000000000" pitchFamily="34" charset="-128"/>
              </a:rPr>
              <a:t>©2024 </a:t>
            </a:r>
            <a:r>
              <a:rPr kumimoji="1" lang="en-US" altLang="ja-JP" sz="600" dirty="0" err="1">
                <a:solidFill>
                  <a:schemeClr val="bg1"/>
                </a:solidFill>
                <a:latin typeface="Noto Sans CJK JP Thin" panose="020B0200000000000000" pitchFamily="34" charset="-128"/>
                <a:ea typeface="Noto Sans CJK JP Thin" panose="020B0200000000000000" pitchFamily="34" charset="-128"/>
              </a:rPr>
              <a:t>Smith+Nephew</a:t>
            </a:r>
            <a:r>
              <a:rPr kumimoji="1" lang="en-US" altLang="ja-JP" sz="600" dirty="0">
                <a:solidFill>
                  <a:schemeClr val="bg1"/>
                </a:solidFill>
                <a:latin typeface="Noto Sans CJK JP Thin" panose="020B0200000000000000" pitchFamily="34" charset="-128"/>
                <a:ea typeface="Noto Sans CJK JP Thin" panose="020B0200000000000000" pitchFamily="34" charset="-128"/>
              </a:rPr>
              <a:t> KK</a:t>
            </a:r>
            <a:endParaRPr kumimoji="1" lang="ja-JP" altLang="en-US" sz="600" dirty="0">
              <a:solidFill>
                <a:schemeClr val="bg1"/>
              </a:solidFill>
              <a:latin typeface="Noto Sans CJK JP Thin" panose="020B0200000000000000" pitchFamily="34" charset="-128"/>
              <a:ea typeface="Noto Sans CJK JP Thin" panose="020B0200000000000000" pitchFamily="34" charset="-128"/>
            </a:endParaRPr>
          </a:p>
        </p:txBody>
      </p:sp>
      <p:pic>
        <p:nvPicPr>
          <p:cNvPr id="5" name="図 4">
            <a:extLst>
              <a:ext uri="{FF2B5EF4-FFF2-40B4-BE49-F238E27FC236}">
                <a16:creationId xmlns:a16="http://schemas.microsoft.com/office/drawing/2014/main" id="{5B6DE910-5FAF-5963-2135-59132E41422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376758" y="666294"/>
            <a:ext cx="2003366" cy="384008"/>
          </a:xfrm>
          <a:prstGeom prst="rect">
            <a:avLst/>
          </a:prstGeom>
        </p:spPr>
      </p:pic>
    </p:spTree>
    <p:extLst>
      <p:ext uri="{BB962C8B-B14F-4D97-AF65-F5344CB8AC3E}">
        <p14:creationId xmlns:p14="http://schemas.microsoft.com/office/powerpoint/2010/main" val="1806580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706523-67A4-5D10-4438-CF5B6E0AB2E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C7CDAA5-54A6-EB07-E996-386281CF322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1DB6970-7B0C-11E4-C278-4B314FDD2BD6}"/>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5" name="フッター プレースホルダー 4">
            <a:extLst>
              <a:ext uri="{FF2B5EF4-FFF2-40B4-BE49-F238E27FC236}">
                <a16:creationId xmlns:a16="http://schemas.microsoft.com/office/drawing/2014/main" id="{2E28FD39-E705-8F6E-7D78-E2091D6EA6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08A7967-87E8-A13D-8D21-6E46A252DC8F}"/>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3501453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28D6DBA-9D2E-CCFE-546D-B5EA7F7F605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B45CDD0-1A69-D444-9D6D-3CED46F610F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254EA4E-8BCD-7728-404F-7E521206E2E5}"/>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5" name="フッター プレースホルダー 4">
            <a:extLst>
              <a:ext uri="{FF2B5EF4-FFF2-40B4-BE49-F238E27FC236}">
                <a16:creationId xmlns:a16="http://schemas.microsoft.com/office/drawing/2014/main" id="{0E936B08-CA32-4EF8-AB57-968C9FE9AF3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663BA7A-5D3F-AE68-BD2B-A76EEE5C7F84}"/>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1268510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3125D7-50C0-1C46-8BDF-85AE4E2FB1D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2E738E8-F55C-8883-04FB-063884CE415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A37426C-EB45-CD94-7617-249939071734}"/>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5" name="フッター プレースホルダー 4">
            <a:extLst>
              <a:ext uri="{FF2B5EF4-FFF2-40B4-BE49-F238E27FC236}">
                <a16:creationId xmlns:a16="http://schemas.microsoft.com/office/drawing/2014/main" id="{B4B46FFA-A1F5-58BA-4BE1-04A20F13E29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5614BC5-DBF9-D56A-2907-7AB97C14EB41}"/>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2115159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6ECD5D-EB4A-0777-B17A-374BDDC3B55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A358421-2856-6DAE-DA52-90833CF5AE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8F65ABA-64B5-D7FA-B57B-392DF5EDBF91}"/>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5" name="フッター プレースホルダー 4">
            <a:extLst>
              <a:ext uri="{FF2B5EF4-FFF2-40B4-BE49-F238E27FC236}">
                <a16:creationId xmlns:a16="http://schemas.microsoft.com/office/drawing/2014/main" id="{4FD20236-3020-B6B5-341D-2662B4E9221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35E465-5559-4DA5-B9BE-BD707D9FC71C}"/>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409167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BA989D-6EA5-81D1-C6CB-8C5346CEF57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E85174F-BDAC-7297-8042-D33EB4C17B1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01524F9-F228-7024-4297-671BAC42D14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217BEC1-7552-C67F-8546-44C38EE6C643}"/>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6" name="フッター プレースホルダー 5">
            <a:extLst>
              <a:ext uri="{FF2B5EF4-FFF2-40B4-BE49-F238E27FC236}">
                <a16:creationId xmlns:a16="http://schemas.microsoft.com/office/drawing/2014/main" id="{6DF561CA-B559-9C4C-59B0-8348B268315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F0D5554-D7AE-3BE6-E924-6380C947A528}"/>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3760897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0F5E25-6BFF-E285-ABD3-8DF0F7A8B4C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9F16A95-AA0C-CE24-3A95-9E64A1501C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E8BF545-4E9C-2372-9663-B33B6A49B41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423E09E-37EF-D485-3768-0B6A1BBF49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79C0FB0-59AA-6B1D-CADE-ED9BF14AA62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28F92F3-39F6-B7A5-ED38-B5FF012AD32F}"/>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8" name="フッター プレースホルダー 7">
            <a:extLst>
              <a:ext uri="{FF2B5EF4-FFF2-40B4-BE49-F238E27FC236}">
                <a16:creationId xmlns:a16="http://schemas.microsoft.com/office/drawing/2014/main" id="{7691866E-8979-2397-557E-1F20E71FF3C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101E97E-AB12-3752-ACC1-15FF86A7D8F2}"/>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1063508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151E4-0A30-7E1B-F21B-D5016424484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E4277C1-7771-5E0B-6366-79773B807244}"/>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4" name="フッター プレースホルダー 3">
            <a:extLst>
              <a:ext uri="{FF2B5EF4-FFF2-40B4-BE49-F238E27FC236}">
                <a16:creationId xmlns:a16="http://schemas.microsoft.com/office/drawing/2014/main" id="{FF0FAD84-C42A-8BDE-6963-3173B539EFB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89F3202-7180-75F1-C602-4DE8379ED866}"/>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1062828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16E4D4D-4932-705C-46AD-639C82873419}"/>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3" name="フッター プレースホルダー 2">
            <a:extLst>
              <a:ext uri="{FF2B5EF4-FFF2-40B4-BE49-F238E27FC236}">
                <a16:creationId xmlns:a16="http://schemas.microsoft.com/office/drawing/2014/main" id="{673A87CE-88B1-1FC1-3020-F3CAC3B33B4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DF32EF1-F6FF-504D-5004-92439AC96AF6}"/>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3337663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408A0B-037B-3D46-FFBD-3D131011EAD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4E5C97E-7231-36E0-1400-D1AA295918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668C0A2-D7A1-71FD-3B67-60586DD97E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D4CC466-0874-A757-F2EB-953FDD0FA71C}"/>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6" name="フッター プレースホルダー 5">
            <a:extLst>
              <a:ext uri="{FF2B5EF4-FFF2-40B4-BE49-F238E27FC236}">
                <a16:creationId xmlns:a16="http://schemas.microsoft.com/office/drawing/2014/main" id="{52C59951-38FF-6281-2393-895B33C09BC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8262FE2-34D2-7D25-D5A5-48A7F8881B0B}"/>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121143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E3DBC0-A360-58B6-40CA-6F264DF1CEE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69C26EF-36A7-6531-8AE9-ADF2A3DC69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A799E08-4BD5-B9EC-1480-D43E39731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4C62668-87EC-FBA0-1626-C56B9659DF80}"/>
              </a:ext>
            </a:extLst>
          </p:cNvPr>
          <p:cNvSpPr>
            <a:spLocks noGrp="1"/>
          </p:cNvSpPr>
          <p:nvPr>
            <p:ph type="dt" sz="half" idx="10"/>
          </p:nvPr>
        </p:nvSpPr>
        <p:spPr/>
        <p:txBody>
          <a:bodyPr/>
          <a:lstStyle/>
          <a:p>
            <a:fld id="{D6694071-D7C9-42C9-AE72-4DC72971DB01}" type="datetimeFigureOut">
              <a:rPr kumimoji="1" lang="ja-JP" altLang="en-US" smtClean="0"/>
              <a:t>2024/11/11</a:t>
            </a:fld>
            <a:endParaRPr kumimoji="1" lang="ja-JP" altLang="en-US"/>
          </a:p>
        </p:txBody>
      </p:sp>
      <p:sp>
        <p:nvSpPr>
          <p:cNvPr id="6" name="フッター プレースホルダー 5">
            <a:extLst>
              <a:ext uri="{FF2B5EF4-FFF2-40B4-BE49-F238E27FC236}">
                <a16:creationId xmlns:a16="http://schemas.microsoft.com/office/drawing/2014/main" id="{DA61713B-7E9D-7881-D33A-4EC3A4E9E32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CC440A8-D811-5D2F-30E4-4B8B5B5C949B}"/>
              </a:ext>
            </a:extLst>
          </p:cNvPr>
          <p:cNvSpPr>
            <a:spLocks noGrp="1"/>
          </p:cNvSpPr>
          <p:nvPr>
            <p:ph type="sldNum" sz="quarter" idx="12"/>
          </p:nvPr>
        </p:nvSpPr>
        <p:spPr/>
        <p:txBody>
          <a:body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744712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2A5B08D-A59A-85AF-3983-60804AB063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CB52629-0937-B6D4-811D-695E49827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6A83F46-EB2B-0048-31B6-B3A0F868D2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694071-D7C9-42C9-AE72-4DC72971DB01}" type="datetimeFigureOut">
              <a:rPr kumimoji="1" lang="ja-JP" altLang="en-US" smtClean="0"/>
              <a:t>2024/11/11</a:t>
            </a:fld>
            <a:endParaRPr kumimoji="1" lang="ja-JP" altLang="en-US"/>
          </a:p>
        </p:txBody>
      </p:sp>
      <p:sp>
        <p:nvSpPr>
          <p:cNvPr id="5" name="フッター プレースホルダー 4">
            <a:extLst>
              <a:ext uri="{FF2B5EF4-FFF2-40B4-BE49-F238E27FC236}">
                <a16:creationId xmlns:a16="http://schemas.microsoft.com/office/drawing/2014/main" id="{889FF8F8-8099-7020-D1EA-BBBAF1FAC1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0D26C0A-01FF-C835-6769-25F1B0A1CD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FCDA73-158E-4808-A5F3-25B40741197F}" type="slidenum">
              <a:rPr kumimoji="1" lang="ja-JP" altLang="en-US" smtClean="0"/>
              <a:t>‹#›</a:t>
            </a:fld>
            <a:endParaRPr kumimoji="1" lang="ja-JP" altLang="en-US"/>
          </a:p>
        </p:txBody>
      </p:sp>
    </p:spTree>
    <p:extLst>
      <p:ext uri="{BB962C8B-B14F-4D97-AF65-F5344CB8AC3E}">
        <p14:creationId xmlns:p14="http://schemas.microsoft.com/office/powerpoint/2010/main" val="2572139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7/06/relationships/model3d" Target="../media/model3d1.glb"/><Relationship Id="rId1" Type="http://schemas.openxmlformats.org/officeDocument/2006/relationships/slideLayout" Target="../slideLayouts/slideLayout1.xml"/><Relationship Id="rId5" Type="http://schemas.openxmlformats.org/officeDocument/2006/relationships/image" Target="../media/image7.png"/><Relationship Id="rId4" Type="http://schemas.microsoft.com/office/2017/06/relationships/model3d" Target="../media/model3d2.glb"/></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3" name="3D モデル 2">
                <a:extLst>
                  <a:ext uri="{FF2B5EF4-FFF2-40B4-BE49-F238E27FC236}">
                    <a16:creationId xmlns:a16="http://schemas.microsoft.com/office/drawing/2014/main" id="{B0227DF5-0EC2-61F7-70E8-E5B438C6F881}"/>
                  </a:ext>
                </a:extLst>
              </p:cNvPr>
              <p:cNvGraphicFramePr>
                <a:graphicFrameLocks noChangeAspect="1"/>
              </p:cNvGraphicFramePr>
              <p:nvPr>
                <p:extLst>
                  <p:ext uri="{D42A27DB-BD31-4B8C-83A1-F6EECF244321}">
                    <p14:modId xmlns:p14="http://schemas.microsoft.com/office/powerpoint/2010/main" val="2815904134"/>
                  </p:ext>
                </p:extLst>
              </p:nvPr>
            </p:nvGraphicFramePr>
            <p:xfrm>
              <a:off x="2241966" y="1861122"/>
              <a:ext cx="3150194" cy="3549917"/>
            </p:xfrm>
            <a:graphic>
              <a:graphicData uri="http://schemas.microsoft.com/office/drawing/2017/model3d">
                <am3d:model3d r:embed="rId2">
                  <am3d:spPr>
                    <a:xfrm>
                      <a:off x="0" y="0"/>
                      <a:ext cx="3150194" cy="3549917"/>
                    </a:xfrm>
                    <a:prstGeom prst="rect">
                      <a:avLst/>
                    </a:prstGeom>
                  </am3d:spPr>
                  <am3d:camera>
                    <am3d:pos x="0" y="0" z="78085078"/>
                    <am3d:up dx="0" dy="36000000" dz="0"/>
                    <am3d:lookAt x="0" y="0" z="0"/>
                    <am3d:perspective fov="2700000"/>
                  </am3d:camera>
                  <am3d:trans>
                    <am3d:meterPerModelUnit n="282176" d="1000000"/>
                    <am3d:preTrans dx="1043954" dy="-12439169" dz="314138"/>
                    <am3d:scale>
                      <am3d:sx n="1000000" d="1000000"/>
                      <am3d:sy n="1000000" d="1000000"/>
                      <am3d:sz n="1000000" d="1000000"/>
                    </am3d:scale>
                    <am3d:rot ax="-104614" ay="-1951687" az="56289"/>
                    <am3d:postTrans dx="0" dy="0" dz="0"/>
                  </am3d:trans>
                  <am3d:raster rName="Office3DRenderer" rVer="16.0.8326">
                    <am3d:blip r:embed="rId3"/>
                  </am3d:raster>
                  <am3d:objViewport viewportSz="764231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モデル 2">
                <a:extLst>
                  <a:ext uri="{FF2B5EF4-FFF2-40B4-BE49-F238E27FC236}">
                    <a16:creationId xmlns:a16="http://schemas.microsoft.com/office/drawing/2014/main" id="{B0227DF5-0EC2-61F7-70E8-E5B438C6F881}"/>
                  </a:ext>
                </a:extLst>
              </p:cNvPr>
              <p:cNvPicPr>
                <a:picLocks noGrp="1" noRot="1" noChangeAspect="1" noMove="1" noResize="1" noEditPoints="1" noAdjustHandles="1" noChangeArrowheads="1" noChangeShapeType="1" noCrop="1"/>
              </p:cNvPicPr>
              <p:nvPr/>
            </p:nvPicPr>
            <p:blipFill>
              <a:blip r:embed="rId3"/>
              <a:stretch>
                <a:fillRect/>
              </a:stretch>
            </p:blipFill>
            <p:spPr>
              <a:xfrm>
                <a:off x="2241966" y="1861122"/>
                <a:ext cx="3150194" cy="3549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4" name="3D モデル 3">
                <a:extLst>
                  <a:ext uri="{FF2B5EF4-FFF2-40B4-BE49-F238E27FC236}">
                    <a16:creationId xmlns:a16="http://schemas.microsoft.com/office/drawing/2014/main" id="{3462CEBB-0E24-D7B2-2FEA-9C3A048577C8}"/>
                  </a:ext>
                </a:extLst>
              </p:cNvPr>
              <p:cNvGraphicFramePr>
                <a:graphicFrameLocks noChangeAspect="1"/>
              </p:cNvGraphicFramePr>
              <p:nvPr>
                <p:extLst>
                  <p:ext uri="{D42A27DB-BD31-4B8C-83A1-F6EECF244321}">
                    <p14:modId xmlns:p14="http://schemas.microsoft.com/office/powerpoint/2010/main" val="515661504"/>
                  </p:ext>
                </p:extLst>
              </p:nvPr>
            </p:nvGraphicFramePr>
            <p:xfrm>
              <a:off x="6155855" y="2090498"/>
              <a:ext cx="2961695" cy="3266436"/>
            </p:xfrm>
            <a:graphic>
              <a:graphicData uri="http://schemas.microsoft.com/office/drawing/2017/model3d">
                <am3d:model3d r:embed="rId4">
                  <am3d:spPr>
                    <a:xfrm>
                      <a:off x="0" y="0"/>
                      <a:ext cx="2961695" cy="3266436"/>
                    </a:xfrm>
                    <a:prstGeom prst="rect">
                      <a:avLst/>
                    </a:prstGeom>
                  </am3d:spPr>
                  <am3d:camera>
                    <am3d:pos x="0" y="0" z="69821977"/>
                    <am3d:up dx="0" dy="36000000" dz="0"/>
                    <am3d:lookAt x="0" y="0" z="0"/>
                    <am3d:perspective fov="2700000"/>
                  </am3d:camera>
                  <am3d:trans>
                    <am3d:meterPerModelUnit n="369960" d="1000000"/>
                    <am3d:preTrans dx="-1286274" dy="-14449599" dz="999979"/>
                    <am3d:scale>
                      <am3d:sx n="1000000" d="1000000"/>
                      <am3d:sy n="1000000" d="1000000"/>
                      <am3d:sz n="1000000" d="1000000"/>
                    </am3d:scale>
                    <am3d:rot ax="978077" ay="-2420988" az="-643293"/>
                    <am3d:postTrans dx="0" dy="0" dz="0"/>
                  </am3d:trans>
                  <am3d:raster rName="Office3DRenderer" rVer="16.0.8326">
                    <am3d:blip r:embed="rId5"/>
                  </am3d:raster>
                  <am3d:objViewport viewportSz="541866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 name="3D モデル 3">
                <a:extLst>
                  <a:ext uri="{FF2B5EF4-FFF2-40B4-BE49-F238E27FC236}">
                    <a16:creationId xmlns:a16="http://schemas.microsoft.com/office/drawing/2014/main" id="{3462CEBB-0E24-D7B2-2FEA-9C3A048577C8}"/>
                  </a:ext>
                </a:extLst>
              </p:cNvPr>
              <p:cNvPicPr>
                <a:picLocks noGrp="1" noRot="1" noChangeAspect="1" noMove="1" noResize="1" noEditPoints="1" noAdjustHandles="1" noChangeArrowheads="1" noChangeShapeType="1" noCrop="1"/>
              </p:cNvPicPr>
              <p:nvPr/>
            </p:nvPicPr>
            <p:blipFill>
              <a:blip r:embed="rId5"/>
              <a:stretch>
                <a:fillRect/>
              </a:stretch>
            </p:blipFill>
            <p:spPr>
              <a:xfrm>
                <a:off x="6155855" y="2090498"/>
                <a:ext cx="2961695" cy="3266436"/>
              </a:xfrm>
              <a:prstGeom prst="rect">
                <a:avLst/>
              </a:prstGeom>
            </p:spPr>
          </p:pic>
        </mc:Fallback>
      </mc:AlternateContent>
    </p:spTree>
    <p:extLst>
      <p:ext uri="{BB962C8B-B14F-4D97-AF65-F5344CB8AC3E}">
        <p14:creationId xmlns:p14="http://schemas.microsoft.com/office/powerpoint/2010/main" val="346682127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TotalTime>
  <Words>0</Words>
  <Application>Microsoft Office PowerPoint</Application>
  <PresentationFormat>ワイド画面</PresentationFormat>
  <Paragraphs>0</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Noto Sans CJK JP Black</vt:lpstr>
      <vt:lpstr>Noto Sans CJK JP Regular</vt:lpstr>
      <vt:lpstr>Noto Sans CJK JP Thin</vt:lpstr>
      <vt:lpstr>游ゴシック</vt:lpstr>
      <vt:lpstr>游ゴシック Light</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貴也 佐藤</dc:creator>
  <cp:lastModifiedBy>貴也 佐藤</cp:lastModifiedBy>
  <cp:revision>23</cp:revision>
  <dcterms:created xsi:type="dcterms:W3CDTF">2023-09-27T16:43:56Z</dcterms:created>
  <dcterms:modified xsi:type="dcterms:W3CDTF">2024-11-11T09:54:50Z</dcterms:modified>
</cp:coreProperties>
</file>